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71" r:id="rId4"/>
    <p:sldId id="272" r:id="rId5"/>
    <p:sldId id="273" r:id="rId6"/>
    <p:sldId id="275" r:id="rId7"/>
    <p:sldId id="279" r:id="rId8"/>
    <p:sldId id="280" r:id="rId9"/>
    <p:sldId id="277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F4655A-BF99-46B3-AF63-1396BDE2E372}">
          <p14:sldIdLst>
            <p14:sldId id="268"/>
            <p14:sldId id="269"/>
            <p14:sldId id="271"/>
            <p14:sldId id="272"/>
            <p14:sldId id="273"/>
            <p14:sldId id="275"/>
            <p14:sldId id="279"/>
            <p14:sldId id="280"/>
            <p14:sldId id="277"/>
            <p14:sldId id="27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onio Garcia" initials="AG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F1D"/>
    <a:srgbClr val="D86818"/>
    <a:srgbClr val="D86215"/>
    <a:srgbClr val="D86609"/>
    <a:srgbClr val="134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 snapToGrid="0" snapToObjects="1">
      <p:cViewPr>
        <p:scale>
          <a:sx n="93" d="100"/>
          <a:sy n="93" d="100"/>
        </p:scale>
        <p:origin x="-72" y="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c2078744\Downloads\RF%20data%20ECE%2029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Altitude Vs. RF Strength 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dB</c:v>
                </c:pt>
              </c:strCache>
            </c:strRef>
          </c:tx>
          <c:xVal>
            <c:numRef>
              <c:f>Sheet1!$E$2:$E$13597</c:f>
              <c:numCache>
                <c:formatCode>General</c:formatCode>
                <c:ptCount val="13596"/>
                <c:pt idx="0">
                  <c:v>1179.1338000000001</c:v>
                </c:pt>
                <c:pt idx="1">
                  <c:v>1177.1652999999999</c:v>
                </c:pt>
                <c:pt idx="2">
                  <c:v>1182.4147</c:v>
                </c:pt>
                <c:pt idx="3">
                  <c:v>1188.6483000000001</c:v>
                </c:pt>
                <c:pt idx="4">
                  <c:v>1209.9737</c:v>
                </c:pt>
                <c:pt idx="5">
                  <c:v>1231.6273000000001</c:v>
                </c:pt>
                <c:pt idx="6">
                  <c:v>1244.0944999999999</c:v>
                </c:pt>
                <c:pt idx="7">
                  <c:v>1262.4672</c:v>
                </c:pt>
                <c:pt idx="8">
                  <c:v>1285.433</c:v>
                </c:pt>
                <c:pt idx="9">
                  <c:v>1303.4776999999999</c:v>
                </c:pt>
                <c:pt idx="10">
                  <c:v>1321.1943000000001</c:v>
                </c:pt>
                <c:pt idx="11">
                  <c:v>1343.1758</c:v>
                </c:pt>
                <c:pt idx="12">
                  <c:v>1365.1575</c:v>
                </c:pt>
                <c:pt idx="13">
                  <c:v>1393.7007000000001</c:v>
                </c:pt>
                <c:pt idx="14">
                  <c:v>1419.2914000000001</c:v>
                </c:pt>
                <c:pt idx="15">
                  <c:v>1442.5853</c:v>
                </c:pt>
                <c:pt idx="16">
                  <c:v>1463.2546</c:v>
                </c:pt>
                <c:pt idx="17">
                  <c:v>1482.9395999999999</c:v>
                </c:pt>
                <c:pt idx="18">
                  <c:v>1501.6405</c:v>
                </c:pt>
                <c:pt idx="19">
                  <c:v>1522.9658999999999</c:v>
                </c:pt>
                <c:pt idx="20">
                  <c:v>1544.6194</c:v>
                </c:pt>
                <c:pt idx="21">
                  <c:v>1564.9606000000001</c:v>
                </c:pt>
                <c:pt idx="22">
                  <c:v>1582.3489999999999</c:v>
                </c:pt>
                <c:pt idx="23">
                  <c:v>1597.769</c:v>
                </c:pt>
                <c:pt idx="24">
                  <c:v>1615.8136999999999</c:v>
                </c:pt>
                <c:pt idx="25">
                  <c:v>1637.7953</c:v>
                </c:pt>
                <c:pt idx="26">
                  <c:v>1658.4646</c:v>
                </c:pt>
                <c:pt idx="27">
                  <c:v>1676.1811</c:v>
                </c:pt>
                <c:pt idx="28">
                  <c:v>1695.21</c:v>
                </c:pt>
                <c:pt idx="29">
                  <c:v>1714.8951</c:v>
                </c:pt>
                <c:pt idx="30">
                  <c:v>1730.9711</c:v>
                </c:pt>
                <c:pt idx="31">
                  <c:v>1749.6719000000001</c:v>
                </c:pt>
                <c:pt idx="32">
                  <c:v>1766.0761</c:v>
                </c:pt>
                <c:pt idx="33">
                  <c:v>1784.4489000000001</c:v>
                </c:pt>
                <c:pt idx="34">
                  <c:v>1802.4935</c:v>
                </c:pt>
                <c:pt idx="35">
                  <c:v>1822.5065999999999</c:v>
                </c:pt>
                <c:pt idx="36">
                  <c:v>1840.5512000000001</c:v>
                </c:pt>
                <c:pt idx="37">
                  <c:v>1860.8924</c:v>
                </c:pt>
                <c:pt idx="38">
                  <c:v>1882.5459000000001</c:v>
                </c:pt>
                <c:pt idx="39">
                  <c:v>1902.5590999999999</c:v>
                </c:pt>
                <c:pt idx="40">
                  <c:v>1922.2442000000001</c:v>
                </c:pt>
                <c:pt idx="41">
                  <c:v>1939.6325999999999</c:v>
                </c:pt>
                <c:pt idx="42">
                  <c:v>1954.7244000000001</c:v>
                </c:pt>
                <c:pt idx="43">
                  <c:v>1976.3779999999999</c:v>
                </c:pt>
                <c:pt idx="44">
                  <c:v>1998.0315000000001</c:v>
                </c:pt>
                <c:pt idx="45">
                  <c:v>2019.6849999999999</c:v>
                </c:pt>
                <c:pt idx="46">
                  <c:v>2036.4174</c:v>
                </c:pt>
                <c:pt idx="47">
                  <c:v>2054.79</c:v>
                </c:pt>
                <c:pt idx="48">
                  <c:v>2076.1154000000001</c:v>
                </c:pt>
                <c:pt idx="49">
                  <c:v>2096.7847000000002</c:v>
                </c:pt>
                <c:pt idx="50">
                  <c:v>2119.4225999999999</c:v>
                </c:pt>
                <c:pt idx="51">
                  <c:v>2137.7952</c:v>
                </c:pt>
                <c:pt idx="52">
                  <c:v>2155.1837999999998</c:v>
                </c:pt>
                <c:pt idx="53">
                  <c:v>2176.1810999999998</c:v>
                </c:pt>
                <c:pt idx="54">
                  <c:v>2198.4906999999998</c:v>
                </c:pt>
                <c:pt idx="55">
                  <c:v>2216.8636000000001</c:v>
                </c:pt>
                <c:pt idx="56">
                  <c:v>2238.5169999999998</c:v>
                </c:pt>
                <c:pt idx="57">
                  <c:v>2259.1862999999998</c:v>
                </c:pt>
                <c:pt idx="58">
                  <c:v>2272.3096</c:v>
                </c:pt>
                <c:pt idx="59">
                  <c:v>2286.0891999999999</c:v>
                </c:pt>
                <c:pt idx="60">
                  <c:v>2309.3833</c:v>
                </c:pt>
                <c:pt idx="61">
                  <c:v>2333.6614</c:v>
                </c:pt>
                <c:pt idx="62">
                  <c:v>2357.2835</c:v>
                </c:pt>
                <c:pt idx="63">
                  <c:v>2382.2177999999999</c:v>
                </c:pt>
                <c:pt idx="64">
                  <c:v>2401.5747999999999</c:v>
                </c:pt>
                <c:pt idx="65">
                  <c:v>2420.6035999999999</c:v>
                </c:pt>
                <c:pt idx="66">
                  <c:v>2442.9133000000002</c:v>
                </c:pt>
                <c:pt idx="67">
                  <c:v>2465.8791999999999</c:v>
                </c:pt>
                <c:pt idx="68">
                  <c:v>2485.5641999999998</c:v>
                </c:pt>
                <c:pt idx="69">
                  <c:v>2505.9054999999998</c:v>
                </c:pt>
                <c:pt idx="70">
                  <c:v>2524.6062999999999</c:v>
                </c:pt>
                <c:pt idx="71">
                  <c:v>2544.2912999999999</c:v>
                </c:pt>
                <c:pt idx="72">
                  <c:v>2567.9133999999999</c:v>
                </c:pt>
                <c:pt idx="73">
                  <c:v>2585.3018000000002</c:v>
                </c:pt>
                <c:pt idx="74">
                  <c:v>2608.2676999999999</c:v>
                </c:pt>
                <c:pt idx="75">
                  <c:v>2627.9528</c:v>
                </c:pt>
                <c:pt idx="76">
                  <c:v>2648.9502000000002</c:v>
                </c:pt>
                <c:pt idx="77">
                  <c:v>2670.9317000000001</c:v>
                </c:pt>
                <c:pt idx="78">
                  <c:v>2690.2887000000001</c:v>
                </c:pt>
                <c:pt idx="79">
                  <c:v>2711.9422</c:v>
                </c:pt>
                <c:pt idx="80">
                  <c:v>2731.2991999999999</c:v>
                </c:pt>
                <c:pt idx="81">
                  <c:v>2753.9371000000001</c:v>
                </c:pt>
                <c:pt idx="82">
                  <c:v>2777.2310000000002</c:v>
                </c:pt>
                <c:pt idx="83">
                  <c:v>2800.8530999999998</c:v>
                </c:pt>
                <c:pt idx="84">
                  <c:v>2821.5223000000001</c:v>
                </c:pt>
                <c:pt idx="85">
                  <c:v>2839.8948999999998</c:v>
                </c:pt>
                <c:pt idx="86">
                  <c:v>2860.8924000000002</c:v>
                </c:pt>
                <c:pt idx="87">
                  <c:v>2881.5616</c:v>
                </c:pt>
                <c:pt idx="88">
                  <c:v>2899.9344999999998</c:v>
                </c:pt>
                <c:pt idx="89">
                  <c:v>2919.2912999999999</c:v>
                </c:pt>
                <c:pt idx="90">
                  <c:v>2941.9292</c:v>
                </c:pt>
                <c:pt idx="91">
                  <c:v>2963.5826000000002</c:v>
                </c:pt>
                <c:pt idx="92">
                  <c:v>2983.5958999999998</c:v>
                </c:pt>
                <c:pt idx="93">
                  <c:v>3003.6089000000002</c:v>
                </c:pt>
                <c:pt idx="94">
                  <c:v>3023.9502000000002</c:v>
                </c:pt>
                <c:pt idx="95">
                  <c:v>3041.6666</c:v>
                </c:pt>
                <c:pt idx="96">
                  <c:v>3063.9765000000002</c:v>
                </c:pt>
                <c:pt idx="97">
                  <c:v>3086.9423000000002</c:v>
                </c:pt>
                <c:pt idx="98">
                  <c:v>3106.9553999999998</c:v>
                </c:pt>
                <c:pt idx="99">
                  <c:v>3129.5933</c:v>
                </c:pt>
                <c:pt idx="100">
                  <c:v>3150.9187000000002</c:v>
                </c:pt>
                <c:pt idx="101">
                  <c:v>3169.6192999999998</c:v>
                </c:pt>
                <c:pt idx="102">
                  <c:v>3192.9133999999999</c:v>
                </c:pt>
                <c:pt idx="103">
                  <c:v>3214.5668999999998</c:v>
                </c:pt>
                <c:pt idx="104">
                  <c:v>3234.5801000000001</c:v>
                </c:pt>
                <c:pt idx="105">
                  <c:v>3254.2651999999998</c:v>
                </c:pt>
                <c:pt idx="106">
                  <c:v>3274.2782000000002</c:v>
                </c:pt>
                <c:pt idx="107">
                  <c:v>3295.6037000000001</c:v>
                </c:pt>
                <c:pt idx="108">
                  <c:v>3319.8820000000001</c:v>
                </c:pt>
                <c:pt idx="109">
                  <c:v>3342.1916000000001</c:v>
                </c:pt>
                <c:pt idx="110">
                  <c:v>3364.1732999999999</c:v>
                </c:pt>
                <c:pt idx="111">
                  <c:v>3384.5144</c:v>
                </c:pt>
                <c:pt idx="112">
                  <c:v>3408.1365999999998</c:v>
                </c:pt>
                <c:pt idx="113">
                  <c:v>3427.4933000000001</c:v>
                </c:pt>
                <c:pt idx="114">
                  <c:v>3449.1471000000001</c:v>
                </c:pt>
                <c:pt idx="115">
                  <c:v>3471.1286</c:v>
                </c:pt>
                <c:pt idx="116">
                  <c:v>3489.8292000000001</c:v>
                </c:pt>
                <c:pt idx="117">
                  <c:v>3508.8582999999999</c:v>
                </c:pt>
                <c:pt idx="118">
                  <c:v>3530.8397</c:v>
                </c:pt>
                <c:pt idx="119">
                  <c:v>3557.4149000000002</c:v>
                </c:pt>
                <c:pt idx="120">
                  <c:v>3587.5983999999999</c:v>
                </c:pt>
                <c:pt idx="121">
                  <c:v>3612.8607000000002</c:v>
                </c:pt>
                <c:pt idx="122">
                  <c:v>3629.5933</c:v>
                </c:pt>
                <c:pt idx="123">
                  <c:v>3647.6379999999999</c:v>
                </c:pt>
                <c:pt idx="124">
                  <c:v>3666.0106000000001</c:v>
                </c:pt>
                <c:pt idx="125">
                  <c:v>3685.3676</c:v>
                </c:pt>
                <c:pt idx="126">
                  <c:v>3704.3962999999999</c:v>
                </c:pt>
                <c:pt idx="127">
                  <c:v>3721.1284999999998</c:v>
                </c:pt>
                <c:pt idx="128">
                  <c:v>3743.4382999999998</c:v>
                </c:pt>
                <c:pt idx="129">
                  <c:v>3764.4358000000002</c:v>
                </c:pt>
                <c:pt idx="130">
                  <c:v>3783.4643999999998</c:v>
                </c:pt>
                <c:pt idx="131">
                  <c:v>3804.1338999999998</c:v>
                </c:pt>
                <c:pt idx="132">
                  <c:v>3825.1313</c:v>
                </c:pt>
                <c:pt idx="133">
                  <c:v>3842.8479000000002</c:v>
                </c:pt>
                <c:pt idx="134">
                  <c:v>3864.8294000000001</c:v>
                </c:pt>
                <c:pt idx="135">
                  <c:v>3887.1392999999998</c:v>
                </c:pt>
                <c:pt idx="136">
                  <c:v>3908.4647</c:v>
                </c:pt>
                <c:pt idx="137">
                  <c:v>3928.8058000000001</c:v>
                </c:pt>
                <c:pt idx="138">
                  <c:v>3949.8031999999998</c:v>
                </c:pt>
                <c:pt idx="139">
                  <c:v>3969.8163</c:v>
                </c:pt>
                <c:pt idx="140">
                  <c:v>3991.7977000000001</c:v>
                </c:pt>
                <c:pt idx="141">
                  <c:v>4013.4515999999999</c:v>
                </c:pt>
                <c:pt idx="142">
                  <c:v>4033.4647</c:v>
                </c:pt>
                <c:pt idx="143">
                  <c:v>4055.7741000000001</c:v>
                </c:pt>
                <c:pt idx="144">
                  <c:v>4078.4119999999998</c:v>
                </c:pt>
                <c:pt idx="145">
                  <c:v>4100.0654999999997</c:v>
                </c:pt>
                <c:pt idx="146">
                  <c:v>4121.3909000000003</c:v>
                </c:pt>
                <c:pt idx="147">
                  <c:v>4146.9816000000001</c:v>
                </c:pt>
                <c:pt idx="148">
                  <c:v>4165.6823000000004</c:v>
                </c:pt>
                <c:pt idx="149">
                  <c:v>4187.6641</c:v>
                </c:pt>
                <c:pt idx="150">
                  <c:v>4208.3332</c:v>
                </c:pt>
                <c:pt idx="151">
                  <c:v>4231.9555</c:v>
                </c:pt>
                <c:pt idx="152">
                  <c:v>4254.9213</c:v>
                </c:pt>
                <c:pt idx="153">
                  <c:v>4271.9816000000001</c:v>
                </c:pt>
                <c:pt idx="154">
                  <c:v>4289.3702000000003</c:v>
                </c:pt>
                <c:pt idx="155">
                  <c:v>4307.0868</c:v>
                </c:pt>
                <c:pt idx="156">
                  <c:v>4327.4278000000004</c:v>
                </c:pt>
                <c:pt idx="157">
                  <c:v>4350.0657000000001</c:v>
                </c:pt>
                <c:pt idx="158">
                  <c:v>4369.7506999999996</c:v>
                </c:pt>
                <c:pt idx="159">
                  <c:v>4392.0601999999999</c:v>
                </c:pt>
                <c:pt idx="160">
                  <c:v>4413.0577000000003</c:v>
                </c:pt>
                <c:pt idx="161">
                  <c:v>4434.0550999999996</c:v>
                </c:pt>
                <c:pt idx="162">
                  <c:v>4455.7085999999999</c:v>
                </c:pt>
                <c:pt idx="163">
                  <c:v>4477.3621000000003</c:v>
                </c:pt>
                <c:pt idx="164">
                  <c:v>4498.0315000000001</c:v>
                </c:pt>
                <c:pt idx="165">
                  <c:v>4519.357</c:v>
                </c:pt>
                <c:pt idx="166">
                  <c:v>4539.6980000000003</c:v>
                </c:pt>
                <c:pt idx="167">
                  <c:v>4561.6799000000001</c:v>
                </c:pt>
                <c:pt idx="168">
                  <c:v>4582.6773000000003</c:v>
                </c:pt>
                <c:pt idx="169">
                  <c:v>4605.6432000000004</c:v>
                </c:pt>
                <c:pt idx="170">
                  <c:v>4625.6562999999996</c:v>
                </c:pt>
                <c:pt idx="171">
                  <c:v>4645.9973</c:v>
                </c:pt>
                <c:pt idx="172">
                  <c:v>4666.3387000000002</c:v>
                </c:pt>
                <c:pt idx="173">
                  <c:v>4685.6953999999996</c:v>
                </c:pt>
                <c:pt idx="174">
                  <c:v>4705.3804</c:v>
                </c:pt>
                <c:pt idx="175">
                  <c:v>4728.0182999999997</c:v>
                </c:pt>
                <c:pt idx="176">
                  <c:v>4749.0158000000001</c:v>
                </c:pt>
                <c:pt idx="177">
                  <c:v>4768.3728000000001</c:v>
                </c:pt>
                <c:pt idx="178">
                  <c:v>4787.4013999999997</c:v>
                </c:pt>
                <c:pt idx="179">
                  <c:v>4806.1023999999998</c:v>
                </c:pt>
                <c:pt idx="180">
                  <c:v>4825.4594999999999</c:v>
                </c:pt>
                <c:pt idx="181">
                  <c:v>4844.8161</c:v>
                </c:pt>
                <c:pt idx="182">
                  <c:v>4866.7979999999998</c:v>
                </c:pt>
                <c:pt idx="183">
                  <c:v>4890.7479000000003</c:v>
                </c:pt>
                <c:pt idx="184">
                  <c:v>4912.4017000000003</c:v>
                </c:pt>
                <c:pt idx="185">
                  <c:v>4932.4147999999996</c:v>
                </c:pt>
                <c:pt idx="186">
                  <c:v>4975.7217000000001</c:v>
                </c:pt>
                <c:pt idx="187">
                  <c:v>4999.6719999999996</c:v>
                </c:pt>
                <c:pt idx="188">
                  <c:v>5022.9659000000001</c:v>
                </c:pt>
                <c:pt idx="189">
                  <c:v>5043.6352999999999</c:v>
                </c:pt>
                <c:pt idx="190">
                  <c:v>5065.6167999999998</c:v>
                </c:pt>
                <c:pt idx="191">
                  <c:v>5087.5982999999997</c:v>
                </c:pt>
                <c:pt idx="192">
                  <c:v>5109.5801000000001</c:v>
                </c:pt>
                <c:pt idx="193">
                  <c:v>5130.2492000000002</c:v>
                </c:pt>
                <c:pt idx="194">
                  <c:v>5151.5747000000001</c:v>
                </c:pt>
                <c:pt idx="195">
                  <c:v>5171.9161000000004</c:v>
                </c:pt>
                <c:pt idx="196">
                  <c:v>5192.9135999999999</c:v>
                </c:pt>
                <c:pt idx="197">
                  <c:v>5215.223</c:v>
                </c:pt>
                <c:pt idx="198">
                  <c:v>5236.8765000000003</c:v>
                </c:pt>
                <c:pt idx="199">
                  <c:v>5257.5459000000001</c:v>
                </c:pt>
                <c:pt idx="200">
                  <c:v>5279.1994000000004</c:v>
                </c:pt>
                <c:pt idx="201">
                  <c:v>5301.1813000000002</c:v>
                </c:pt>
                <c:pt idx="202">
                  <c:v>5319.5538999999999</c:v>
                </c:pt>
                <c:pt idx="203">
                  <c:v>5334.6457</c:v>
                </c:pt>
                <c:pt idx="204">
                  <c:v>5355.6431000000002</c:v>
                </c:pt>
                <c:pt idx="205">
                  <c:v>5380.9053999999996</c:v>
                </c:pt>
                <c:pt idx="206">
                  <c:v>5405.5117</c:v>
                </c:pt>
                <c:pt idx="207">
                  <c:v>5425.1967999999997</c:v>
                </c:pt>
                <c:pt idx="208">
                  <c:v>5445.2097999999996</c:v>
                </c:pt>
                <c:pt idx="209">
                  <c:v>5465.2232999999997</c:v>
                </c:pt>
                <c:pt idx="210">
                  <c:v>5487.2047000000002</c:v>
                </c:pt>
                <c:pt idx="211">
                  <c:v>5510.1706000000004</c:v>
                </c:pt>
                <c:pt idx="212">
                  <c:v>5532.4804999999997</c:v>
                </c:pt>
                <c:pt idx="213">
                  <c:v>5552.8215</c:v>
                </c:pt>
                <c:pt idx="214">
                  <c:v>5571.5222000000003</c:v>
                </c:pt>
                <c:pt idx="215">
                  <c:v>5592.1916000000001</c:v>
                </c:pt>
                <c:pt idx="216">
                  <c:v>5613.1890999999996</c:v>
                </c:pt>
                <c:pt idx="217">
                  <c:v>5635.1705000000002</c:v>
                </c:pt>
                <c:pt idx="218">
                  <c:v>5656.4960000000001</c:v>
                </c:pt>
                <c:pt idx="219">
                  <c:v>5675.1970000000001</c:v>
                </c:pt>
                <c:pt idx="220">
                  <c:v>5693.5695999999998</c:v>
                </c:pt>
                <c:pt idx="221">
                  <c:v>5715.2231000000002</c:v>
                </c:pt>
                <c:pt idx="222">
                  <c:v>5735.8926000000001</c:v>
                </c:pt>
                <c:pt idx="223">
                  <c:v>5757.5460000000003</c:v>
                </c:pt>
                <c:pt idx="224">
                  <c:v>5778.2151000000003</c:v>
                </c:pt>
                <c:pt idx="225">
                  <c:v>5799.8689000000004</c:v>
                </c:pt>
                <c:pt idx="226">
                  <c:v>5821.1944000000003</c:v>
                </c:pt>
                <c:pt idx="227">
                  <c:v>5841.2074000000002</c:v>
                </c:pt>
                <c:pt idx="228">
                  <c:v>5862.2048999999997</c:v>
                </c:pt>
                <c:pt idx="229">
                  <c:v>5883.2019</c:v>
                </c:pt>
                <c:pt idx="230">
                  <c:v>5903.8714</c:v>
                </c:pt>
                <c:pt idx="231">
                  <c:v>5923.5564000000004</c:v>
                </c:pt>
                <c:pt idx="232">
                  <c:v>5943.8975</c:v>
                </c:pt>
                <c:pt idx="233">
                  <c:v>5966.5353999999998</c:v>
                </c:pt>
                <c:pt idx="234">
                  <c:v>5988.5172000000002</c:v>
                </c:pt>
                <c:pt idx="235">
                  <c:v>6009.1863000000003</c:v>
                </c:pt>
                <c:pt idx="236">
                  <c:v>6028.8712999999998</c:v>
                </c:pt>
                <c:pt idx="237">
                  <c:v>6049.2128000000002</c:v>
                </c:pt>
                <c:pt idx="238">
                  <c:v>6068.5694000000003</c:v>
                </c:pt>
                <c:pt idx="239">
                  <c:v>6089.8949000000002</c:v>
                </c:pt>
                <c:pt idx="240">
                  <c:v>6109.9083000000001</c:v>
                </c:pt>
                <c:pt idx="241">
                  <c:v>6130.2493999999997</c:v>
                </c:pt>
                <c:pt idx="242">
                  <c:v>6151.9027999999998</c:v>
                </c:pt>
                <c:pt idx="243">
                  <c:v>6172.9003000000002</c:v>
                </c:pt>
                <c:pt idx="244">
                  <c:v>6192.9133000000002</c:v>
                </c:pt>
                <c:pt idx="245">
                  <c:v>6214.5667999999996</c:v>
                </c:pt>
                <c:pt idx="246">
                  <c:v>6236.8765999999996</c:v>
                </c:pt>
                <c:pt idx="247">
                  <c:v>6258.5300999999999</c:v>
                </c:pt>
                <c:pt idx="248">
                  <c:v>6279.8555999999999</c:v>
                </c:pt>
                <c:pt idx="249">
                  <c:v>6301.509</c:v>
                </c:pt>
                <c:pt idx="250">
                  <c:v>6321.8504999999996</c:v>
                </c:pt>
                <c:pt idx="251">
                  <c:v>6342.8478999999998</c:v>
                </c:pt>
                <c:pt idx="252">
                  <c:v>6361.5486000000001</c:v>
                </c:pt>
                <c:pt idx="253">
                  <c:v>6383.2020000000002</c:v>
                </c:pt>
                <c:pt idx="254">
                  <c:v>6402.2311</c:v>
                </c:pt>
                <c:pt idx="255">
                  <c:v>6422.2440999999999</c:v>
                </c:pt>
                <c:pt idx="256">
                  <c:v>6443.2416000000003</c:v>
                </c:pt>
                <c:pt idx="257">
                  <c:v>6464.567</c:v>
                </c:pt>
                <c:pt idx="258">
                  <c:v>6485.8924999999999</c:v>
                </c:pt>
                <c:pt idx="259">
                  <c:v>6505.5775000000003</c:v>
                </c:pt>
                <c:pt idx="260">
                  <c:v>6525.9186</c:v>
                </c:pt>
                <c:pt idx="261">
                  <c:v>6545.6036000000004</c:v>
                </c:pt>
                <c:pt idx="262">
                  <c:v>6565.6166000000003</c:v>
                </c:pt>
                <c:pt idx="263">
                  <c:v>6584.9736999999996</c:v>
                </c:pt>
                <c:pt idx="264">
                  <c:v>6605.3150999999998</c:v>
                </c:pt>
                <c:pt idx="265">
                  <c:v>6625.3281999999999</c:v>
                </c:pt>
                <c:pt idx="266">
                  <c:v>6645.0132000000003</c:v>
                </c:pt>
                <c:pt idx="267">
                  <c:v>6666.6666999999998</c:v>
                </c:pt>
                <c:pt idx="268">
                  <c:v>6686.3517000000002</c:v>
                </c:pt>
                <c:pt idx="269">
                  <c:v>6707.6772000000001</c:v>
                </c:pt>
                <c:pt idx="270">
                  <c:v>6729.6585999999998</c:v>
                </c:pt>
                <c:pt idx="271">
                  <c:v>6750.6565000000001</c:v>
                </c:pt>
                <c:pt idx="272">
                  <c:v>6770.9975000000004</c:v>
                </c:pt>
                <c:pt idx="273">
                  <c:v>6791.0101999999997</c:v>
                </c:pt>
                <c:pt idx="274">
                  <c:v>6811.0236000000004</c:v>
                </c:pt>
                <c:pt idx="275">
                  <c:v>6831.0370999999996</c:v>
                </c:pt>
                <c:pt idx="276">
                  <c:v>6851.0496999999996</c:v>
                </c:pt>
                <c:pt idx="277">
                  <c:v>6874.0155999999997</c:v>
                </c:pt>
                <c:pt idx="278">
                  <c:v>6896.6539000000002</c:v>
                </c:pt>
                <c:pt idx="279">
                  <c:v>6917.3225000000002</c:v>
                </c:pt>
                <c:pt idx="280">
                  <c:v>6938.6480000000001</c:v>
                </c:pt>
                <c:pt idx="281">
                  <c:v>6959.9733999999999</c:v>
                </c:pt>
                <c:pt idx="282">
                  <c:v>6979.6584999999995</c:v>
                </c:pt>
                <c:pt idx="283">
                  <c:v>7000.0002999999997</c:v>
                </c:pt>
                <c:pt idx="284">
                  <c:v>7021.6534000000001</c:v>
                </c:pt>
                <c:pt idx="285">
                  <c:v>7042.9789000000001</c:v>
                </c:pt>
                <c:pt idx="286">
                  <c:v>7063.3199000000004</c:v>
                </c:pt>
                <c:pt idx="287">
                  <c:v>7083.0048999999999</c:v>
                </c:pt>
                <c:pt idx="288">
                  <c:v>7103.6743999999999</c:v>
                </c:pt>
                <c:pt idx="289">
                  <c:v>7125.3283000000001</c:v>
                </c:pt>
                <c:pt idx="290">
                  <c:v>7145.6692999999996</c:v>
                </c:pt>
                <c:pt idx="291">
                  <c:v>7165.6827000000003</c:v>
                </c:pt>
                <c:pt idx="292">
                  <c:v>7185.3678</c:v>
                </c:pt>
                <c:pt idx="293">
                  <c:v>7206.6931999999997</c:v>
                </c:pt>
                <c:pt idx="294">
                  <c:v>7227.6903000000002</c:v>
                </c:pt>
                <c:pt idx="295">
                  <c:v>7247.3752999999997</c:v>
                </c:pt>
                <c:pt idx="296">
                  <c:v>7268.0447999999997</c:v>
                </c:pt>
                <c:pt idx="297">
                  <c:v>7288.0573999999997</c:v>
                </c:pt>
                <c:pt idx="298">
                  <c:v>7309.3828999999996</c:v>
                </c:pt>
                <c:pt idx="299">
                  <c:v>7330.7084000000004</c:v>
                </c:pt>
                <c:pt idx="300">
                  <c:v>7351.0501999999997</c:v>
                </c:pt>
                <c:pt idx="301">
                  <c:v>7371.7188999999998</c:v>
                </c:pt>
                <c:pt idx="302">
                  <c:v>7392.0607</c:v>
                </c:pt>
                <c:pt idx="303">
                  <c:v>7412.4017000000003</c:v>
                </c:pt>
                <c:pt idx="304">
                  <c:v>7434.3832000000002</c:v>
                </c:pt>
                <c:pt idx="305">
                  <c:v>7455.0527000000002</c:v>
                </c:pt>
                <c:pt idx="306">
                  <c:v>7475.7221</c:v>
                </c:pt>
                <c:pt idx="307">
                  <c:v>7496.3908000000001</c:v>
                </c:pt>
                <c:pt idx="308">
                  <c:v>7518.3729999999996</c:v>
                </c:pt>
                <c:pt idx="309">
                  <c:v>7540.0261</c:v>
                </c:pt>
                <c:pt idx="310">
                  <c:v>7561.68</c:v>
                </c:pt>
                <c:pt idx="311">
                  <c:v>7581.6926000000003</c:v>
                </c:pt>
                <c:pt idx="312">
                  <c:v>7602.6904999999997</c:v>
                </c:pt>
                <c:pt idx="313">
                  <c:v>7624.0159000000003</c:v>
                </c:pt>
                <c:pt idx="314">
                  <c:v>7644.357</c:v>
                </c:pt>
                <c:pt idx="315">
                  <c:v>7664.6980000000003</c:v>
                </c:pt>
                <c:pt idx="316">
                  <c:v>7685.3675000000003</c:v>
                </c:pt>
                <c:pt idx="317">
                  <c:v>7706.0369000000001</c:v>
                </c:pt>
                <c:pt idx="318">
                  <c:v>7728.0183999999999</c:v>
                </c:pt>
                <c:pt idx="319">
                  <c:v>7748.0317999999997</c:v>
                </c:pt>
                <c:pt idx="320">
                  <c:v>7768.0445</c:v>
                </c:pt>
                <c:pt idx="321">
                  <c:v>7788.0578999999998</c:v>
                </c:pt>
                <c:pt idx="322">
                  <c:v>7806.7584999999999</c:v>
                </c:pt>
                <c:pt idx="323">
                  <c:v>7825.4592000000002</c:v>
                </c:pt>
                <c:pt idx="324">
                  <c:v>7846.1286</c:v>
                </c:pt>
                <c:pt idx="325">
                  <c:v>7867.4540999999999</c:v>
                </c:pt>
                <c:pt idx="326">
                  <c:v>7887.4674999999997</c:v>
                </c:pt>
                <c:pt idx="327">
                  <c:v>7908.1361999999999</c:v>
                </c:pt>
                <c:pt idx="328">
                  <c:v>7928.1495999999997</c:v>
                </c:pt>
                <c:pt idx="329">
                  <c:v>7947.8347000000003</c:v>
                </c:pt>
                <c:pt idx="330">
                  <c:v>7967.5196999999998</c:v>
                </c:pt>
                <c:pt idx="331">
                  <c:v>7986.8762999999999</c:v>
                </c:pt>
                <c:pt idx="332">
                  <c:v>8006.8897999999999</c:v>
                </c:pt>
                <c:pt idx="333">
                  <c:v>8028.2151999999996</c:v>
                </c:pt>
                <c:pt idx="334">
                  <c:v>8049.5406999999996</c:v>
                </c:pt>
                <c:pt idx="335">
                  <c:v>8069.8816999999999</c:v>
                </c:pt>
                <c:pt idx="336">
                  <c:v>8090.8796000000002</c:v>
                </c:pt>
                <c:pt idx="337">
                  <c:v>8111.2205999999996</c:v>
                </c:pt>
                <c:pt idx="338">
                  <c:v>8131.2332999999999</c:v>
                </c:pt>
                <c:pt idx="339">
                  <c:v>8150.9183000000003</c:v>
                </c:pt>
                <c:pt idx="340">
                  <c:v>8172.2438000000002</c:v>
                </c:pt>
                <c:pt idx="341">
                  <c:v>8192.5856000000003</c:v>
                </c:pt>
                <c:pt idx="342">
                  <c:v>8211.9423000000006</c:v>
                </c:pt>
                <c:pt idx="343">
                  <c:v>8232.2832999999991</c:v>
                </c:pt>
                <c:pt idx="344">
                  <c:v>8253.9372000000003</c:v>
                </c:pt>
                <c:pt idx="345">
                  <c:v>8275.5902000000006</c:v>
                </c:pt>
                <c:pt idx="346">
                  <c:v>8296.5881000000008</c:v>
                </c:pt>
                <c:pt idx="347">
                  <c:v>8314.9603000000006</c:v>
                </c:pt>
                <c:pt idx="348">
                  <c:v>8334.6453999999994</c:v>
                </c:pt>
                <c:pt idx="349">
                  <c:v>8355.6432000000004</c:v>
                </c:pt>
                <c:pt idx="350">
                  <c:v>8377.2963</c:v>
                </c:pt>
                <c:pt idx="351">
                  <c:v>8399.6062000000002</c:v>
                </c:pt>
                <c:pt idx="352">
                  <c:v>8419.9472000000005</c:v>
                </c:pt>
                <c:pt idx="353">
                  <c:v>8439.9606000000003</c:v>
                </c:pt>
                <c:pt idx="354">
                  <c:v>8459.3173000000006</c:v>
                </c:pt>
                <c:pt idx="355">
                  <c:v>8478.6746999999996</c:v>
                </c:pt>
                <c:pt idx="356">
                  <c:v>8499.6718000000001</c:v>
                </c:pt>
                <c:pt idx="357">
                  <c:v>8520.0128000000004</c:v>
                </c:pt>
                <c:pt idx="358">
                  <c:v>8541.0107000000007</c:v>
                </c:pt>
                <c:pt idx="359">
                  <c:v>8561.0233000000007</c:v>
                </c:pt>
                <c:pt idx="360">
                  <c:v>8581.3652000000002</c:v>
                </c:pt>
                <c:pt idx="361">
                  <c:v>8603.6741999999995</c:v>
                </c:pt>
                <c:pt idx="362">
                  <c:v>8624.3436999999994</c:v>
                </c:pt>
                <c:pt idx="363">
                  <c:v>8644.6846999999998</c:v>
                </c:pt>
                <c:pt idx="364">
                  <c:v>8665.0265999999992</c:v>
                </c:pt>
                <c:pt idx="365">
                  <c:v>8685.6952000000001</c:v>
                </c:pt>
                <c:pt idx="366">
                  <c:v>8706.3647000000001</c:v>
                </c:pt>
                <c:pt idx="367">
                  <c:v>8729.9866000000002</c:v>
                </c:pt>
                <c:pt idx="368">
                  <c:v>8751.6404000000002</c:v>
                </c:pt>
                <c:pt idx="369">
                  <c:v>8772.6375000000007</c:v>
                </c:pt>
                <c:pt idx="370">
                  <c:v>8791.9948999999997</c:v>
                </c:pt>
                <c:pt idx="371">
                  <c:v>8812.0076000000008</c:v>
                </c:pt>
                <c:pt idx="372">
                  <c:v>8833.3330000000005</c:v>
                </c:pt>
                <c:pt idx="373">
                  <c:v>8854.6584999999995</c:v>
                </c:pt>
                <c:pt idx="374">
                  <c:v>8875.0002999999997</c:v>
                </c:pt>
                <c:pt idx="375">
                  <c:v>8896.3258000000005</c:v>
                </c:pt>
                <c:pt idx="376">
                  <c:v>8917.9789000000001</c:v>
                </c:pt>
                <c:pt idx="377">
                  <c:v>8938.9766999999993</c:v>
                </c:pt>
                <c:pt idx="378">
                  <c:v>8960.3022000000001</c:v>
                </c:pt>
                <c:pt idx="379">
                  <c:v>8981.9552000000003</c:v>
                </c:pt>
                <c:pt idx="380">
                  <c:v>9002.9531000000006</c:v>
                </c:pt>
                <c:pt idx="381">
                  <c:v>9024.2785000000003</c:v>
                </c:pt>
                <c:pt idx="382">
                  <c:v>9042.9791999999998</c:v>
                </c:pt>
                <c:pt idx="383">
                  <c:v>9062.9917999999998</c:v>
                </c:pt>
                <c:pt idx="384">
                  <c:v>9082.6769000000004</c:v>
                </c:pt>
                <c:pt idx="385">
                  <c:v>9104.0023000000001</c:v>
                </c:pt>
                <c:pt idx="386">
                  <c:v>9126.9681999999993</c:v>
                </c:pt>
                <c:pt idx="387">
                  <c:v>9149.2780999999995</c:v>
                </c:pt>
                <c:pt idx="388">
                  <c:v>9172.5723999999991</c:v>
                </c:pt>
                <c:pt idx="389">
                  <c:v>9193.5694000000003</c:v>
                </c:pt>
                <c:pt idx="390">
                  <c:v>9215.8793000000005</c:v>
                </c:pt>
                <c:pt idx="391">
                  <c:v>9236.8762999999999</c:v>
                </c:pt>
                <c:pt idx="392">
                  <c:v>9257.5457999999999</c:v>
                </c:pt>
                <c:pt idx="393">
                  <c:v>9277.5591999999997</c:v>
                </c:pt>
                <c:pt idx="394">
                  <c:v>9297.2443000000003</c:v>
                </c:pt>
                <c:pt idx="395">
                  <c:v>9317.9136999999992</c:v>
                </c:pt>
                <c:pt idx="396">
                  <c:v>9339.5668000000005</c:v>
                </c:pt>
                <c:pt idx="397">
                  <c:v>9361.8767000000007</c:v>
                </c:pt>
                <c:pt idx="398">
                  <c:v>9383.2021000000004</c:v>
                </c:pt>
                <c:pt idx="399">
                  <c:v>9403.5432000000001</c:v>
                </c:pt>
                <c:pt idx="400">
                  <c:v>9422.2438000000002</c:v>
                </c:pt>
                <c:pt idx="401">
                  <c:v>9438.6479999999992</c:v>
                </c:pt>
                <c:pt idx="402">
                  <c:v>9459.6458000000002</c:v>
                </c:pt>
                <c:pt idx="403">
                  <c:v>9482.9393</c:v>
                </c:pt>
                <c:pt idx="404">
                  <c:v>9504.9215999999997</c:v>
                </c:pt>
                <c:pt idx="405">
                  <c:v>9524.6065999999992</c:v>
                </c:pt>
                <c:pt idx="406">
                  <c:v>9544.6193000000003</c:v>
                </c:pt>
                <c:pt idx="407">
                  <c:v>9567.5851999999995</c:v>
                </c:pt>
                <c:pt idx="408">
                  <c:v>9589.5666000000001</c:v>
                </c:pt>
                <c:pt idx="409">
                  <c:v>9608.9241000000002</c:v>
                </c:pt>
                <c:pt idx="410">
                  <c:v>9628.9367000000002</c:v>
                </c:pt>
                <c:pt idx="411">
                  <c:v>9649.6062000000002</c:v>
                </c:pt>
                <c:pt idx="412">
                  <c:v>9671.5876000000007</c:v>
                </c:pt>
                <c:pt idx="413">
                  <c:v>9693.5699000000004</c:v>
                </c:pt>
                <c:pt idx="414">
                  <c:v>9715.8790000000008</c:v>
                </c:pt>
                <c:pt idx="415">
                  <c:v>9737.5328000000009</c:v>
                </c:pt>
                <c:pt idx="416">
                  <c:v>9759.1867000000002</c:v>
                </c:pt>
                <c:pt idx="417">
                  <c:v>9779.8552999999993</c:v>
                </c:pt>
                <c:pt idx="418">
                  <c:v>9798.2284</c:v>
                </c:pt>
                <c:pt idx="419">
                  <c:v>9819.2253999999994</c:v>
                </c:pt>
                <c:pt idx="420">
                  <c:v>9842.1913000000004</c:v>
                </c:pt>
                <c:pt idx="421">
                  <c:v>9863.8451999999997</c:v>
                </c:pt>
                <c:pt idx="422">
                  <c:v>9885.4989999999998</c:v>
                </c:pt>
                <c:pt idx="423">
                  <c:v>9907.4804999999997</c:v>
                </c:pt>
                <c:pt idx="424">
                  <c:v>9929.4619999999995</c:v>
                </c:pt>
                <c:pt idx="425">
                  <c:v>9952.0993999999992</c:v>
                </c:pt>
                <c:pt idx="426">
                  <c:v>9973.7533000000003</c:v>
                </c:pt>
                <c:pt idx="427">
                  <c:v>9995.7348000000002</c:v>
                </c:pt>
                <c:pt idx="428">
                  <c:v>10018.373</c:v>
                </c:pt>
                <c:pt idx="429">
                  <c:v>10041.338900000001</c:v>
                </c:pt>
                <c:pt idx="430">
                  <c:v>10061.3516</c:v>
                </c:pt>
                <c:pt idx="431">
                  <c:v>10081.6926</c:v>
                </c:pt>
                <c:pt idx="432">
                  <c:v>10103.3465</c:v>
                </c:pt>
                <c:pt idx="433">
                  <c:v>10125.0003</c:v>
                </c:pt>
                <c:pt idx="434">
                  <c:v>10145.341399999999</c:v>
                </c:pt>
                <c:pt idx="435">
                  <c:v>10167.322899999999</c:v>
                </c:pt>
                <c:pt idx="436">
                  <c:v>10187.007900000001</c:v>
                </c:pt>
                <c:pt idx="437">
                  <c:v>10207.677299999999</c:v>
                </c:pt>
                <c:pt idx="438">
                  <c:v>10229.9872</c:v>
                </c:pt>
                <c:pt idx="439">
                  <c:v>10251.640299999999</c:v>
                </c:pt>
                <c:pt idx="440">
                  <c:v>10272.3097</c:v>
                </c:pt>
                <c:pt idx="441">
                  <c:v>10294.947200000001</c:v>
                </c:pt>
                <c:pt idx="442">
                  <c:v>10316.6011</c:v>
                </c:pt>
                <c:pt idx="443">
                  <c:v>10337.9265</c:v>
                </c:pt>
                <c:pt idx="444">
                  <c:v>10357.2832</c:v>
                </c:pt>
                <c:pt idx="445">
                  <c:v>10379.593000000001</c:v>
                </c:pt>
                <c:pt idx="446">
                  <c:v>10402.231299999999</c:v>
                </c:pt>
                <c:pt idx="447">
                  <c:v>10421.5879</c:v>
                </c:pt>
                <c:pt idx="448">
                  <c:v>10441.272999999999</c:v>
                </c:pt>
                <c:pt idx="449">
                  <c:v>10458.9892</c:v>
                </c:pt>
                <c:pt idx="450">
                  <c:v>10479.9871</c:v>
                </c:pt>
                <c:pt idx="451">
                  <c:v>10501.640100000001</c:v>
                </c:pt>
                <c:pt idx="452">
                  <c:v>10523.6224</c:v>
                </c:pt>
                <c:pt idx="453">
                  <c:v>10545.2754</c:v>
                </c:pt>
                <c:pt idx="454">
                  <c:v>10567.913699999999</c:v>
                </c:pt>
                <c:pt idx="455">
                  <c:v>10588.9108</c:v>
                </c:pt>
                <c:pt idx="456">
                  <c:v>10611.876700000001</c:v>
                </c:pt>
                <c:pt idx="457">
                  <c:v>10633.2021</c:v>
                </c:pt>
                <c:pt idx="458">
                  <c:v>10655.1836</c:v>
                </c:pt>
                <c:pt idx="459">
                  <c:v>10676.181399999999</c:v>
                </c:pt>
                <c:pt idx="460">
                  <c:v>10696.522499999999</c:v>
                </c:pt>
                <c:pt idx="461">
                  <c:v>10717.1919</c:v>
                </c:pt>
                <c:pt idx="462">
                  <c:v>10740.157800000001</c:v>
                </c:pt>
                <c:pt idx="463">
                  <c:v>10762.139300000001</c:v>
                </c:pt>
                <c:pt idx="464">
                  <c:v>10783.4647</c:v>
                </c:pt>
                <c:pt idx="465">
                  <c:v>10803.8058</c:v>
                </c:pt>
                <c:pt idx="466">
                  <c:v>10825.131299999999</c:v>
                </c:pt>
                <c:pt idx="467">
                  <c:v>10846.456700000001</c:v>
                </c:pt>
                <c:pt idx="468">
                  <c:v>10866.7978</c:v>
                </c:pt>
                <c:pt idx="469">
                  <c:v>10888.4516</c:v>
                </c:pt>
                <c:pt idx="470">
                  <c:v>10910.1047</c:v>
                </c:pt>
                <c:pt idx="471">
                  <c:v>10930.1181</c:v>
                </c:pt>
                <c:pt idx="472">
                  <c:v>10952.0996</c:v>
                </c:pt>
                <c:pt idx="473">
                  <c:v>10972.769</c:v>
                </c:pt>
                <c:pt idx="474">
                  <c:v>10993.766100000001</c:v>
                </c:pt>
                <c:pt idx="475">
                  <c:v>11015.0916</c:v>
                </c:pt>
                <c:pt idx="476">
                  <c:v>11035.4334</c:v>
                </c:pt>
                <c:pt idx="477">
                  <c:v>11056.758900000001</c:v>
                </c:pt>
                <c:pt idx="478">
                  <c:v>11078.0843</c:v>
                </c:pt>
                <c:pt idx="479">
                  <c:v>11098.097</c:v>
                </c:pt>
                <c:pt idx="480">
                  <c:v>11115.1572</c:v>
                </c:pt>
                <c:pt idx="481">
                  <c:v>11136.155000000001</c:v>
                </c:pt>
                <c:pt idx="482">
                  <c:v>11158.7925</c:v>
                </c:pt>
                <c:pt idx="483">
                  <c:v>11182.7428</c:v>
                </c:pt>
                <c:pt idx="484">
                  <c:v>11206.3647</c:v>
                </c:pt>
                <c:pt idx="485">
                  <c:v>11226.3781</c:v>
                </c:pt>
                <c:pt idx="486">
                  <c:v>11246.063200000001</c:v>
                </c:pt>
                <c:pt idx="487">
                  <c:v>11267.716200000001</c:v>
                </c:pt>
                <c:pt idx="488">
                  <c:v>11289.6985</c:v>
                </c:pt>
                <c:pt idx="489">
                  <c:v>11309.0551</c:v>
                </c:pt>
                <c:pt idx="490">
                  <c:v>11331.365</c:v>
                </c:pt>
                <c:pt idx="491">
                  <c:v>11351.05</c:v>
                </c:pt>
                <c:pt idx="492">
                  <c:v>11371.0627</c:v>
                </c:pt>
                <c:pt idx="493">
                  <c:v>11392.7166</c:v>
                </c:pt>
                <c:pt idx="494">
                  <c:v>11414.3704</c:v>
                </c:pt>
                <c:pt idx="495">
                  <c:v>11435.695900000001</c:v>
                </c:pt>
                <c:pt idx="496">
                  <c:v>11458.3334</c:v>
                </c:pt>
                <c:pt idx="497">
                  <c:v>11471.1283</c:v>
                </c:pt>
                <c:pt idx="498">
                  <c:v>11488.516900000001</c:v>
                </c:pt>
                <c:pt idx="499">
                  <c:v>11513.4516</c:v>
                </c:pt>
                <c:pt idx="500">
                  <c:v>11535.4331</c:v>
                </c:pt>
                <c:pt idx="501">
                  <c:v>11559.710999999999</c:v>
                </c:pt>
                <c:pt idx="502">
                  <c:v>11580.7088</c:v>
                </c:pt>
                <c:pt idx="503">
                  <c:v>11601.0499</c:v>
                </c:pt>
                <c:pt idx="504">
                  <c:v>11623.3598</c:v>
                </c:pt>
                <c:pt idx="505">
                  <c:v>11646.981599999999</c:v>
                </c:pt>
                <c:pt idx="506">
                  <c:v>11670.275900000001</c:v>
                </c:pt>
                <c:pt idx="507">
                  <c:v>11691.272999999999</c:v>
                </c:pt>
                <c:pt idx="508">
                  <c:v>11711.9424</c:v>
                </c:pt>
                <c:pt idx="509">
                  <c:v>11732.9395</c:v>
                </c:pt>
                <c:pt idx="510">
                  <c:v>11753.9373</c:v>
                </c:pt>
                <c:pt idx="511">
                  <c:v>11779.8557</c:v>
                </c:pt>
                <c:pt idx="512">
                  <c:v>11802.8215</c:v>
                </c:pt>
                <c:pt idx="513">
                  <c:v>11825.787399999999</c:v>
                </c:pt>
                <c:pt idx="514">
                  <c:v>11846.7845</c:v>
                </c:pt>
                <c:pt idx="515">
                  <c:v>11869.750400000001</c:v>
                </c:pt>
                <c:pt idx="516">
                  <c:v>11891.404200000001</c:v>
                </c:pt>
                <c:pt idx="517">
                  <c:v>11912.7297</c:v>
                </c:pt>
                <c:pt idx="518">
                  <c:v>11934.3835</c:v>
                </c:pt>
                <c:pt idx="519">
                  <c:v>11956.365</c:v>
                </c:pt>
                <c:pt idx="520">
                  <c:v>11979.6585</c:v>
                </c:pt>
                <c:pt idx="521">
                  <c:v>12002.624400000001</c:v>
                </c:pt>
                <c:pt idx="522">
                  <c:v>12024.278200000001</c:v>
                </c:pt>
                <c:pt idx="523">
                  <c:v>12045.6037</c:v>
                </c:pt>
                <c:pt idx="524">
                  <c:v>12067.5852</c:v>
                </c:pt>
                <c:pt idx="525">
                  <c:v>12089.895</c:v>
                </c:pt>
                <c:pt idx="526">
                  <c:v>12112.532499999999</c:v>
                </c:pt>
                <c:pt idx="527">
                  <c:v>12136.4828</c:v>
                </c:pt>
                <c:pt idx="528">
                  <c:v>12155.1834</c:v>
                </c:pt>
                <c:pt idx="529">
                  <c:v>12175.196900000001</c:v>
                </c:pt>
                <c:pt idx="530">
                  <c:v>12198.162700000001</c:v>
                </c:pt>
                <c:pt idx="531">
                  <c:v>12221.784600000001</c:v>
                </c:pt>
                <c:pt idx="532">
                  <c:v>12246.0633</c:v>
                </c:pt>
                <c:pt idx="533">
                  <c:v>12267.388800000001</c:v>
                </c:pt>
                <c:pt idx="534">
                  <c:v>12289.697899999999</c:v>
                </c:pt>
                <c:pt idx="535">
                  <c:v>12312.0077</c:v>
                </c:pt>
                <c:pt idx="536">
                  <c:v>12334.646000000001</c:v>
                </c:pt>
                <c:pt idx="537">
                  <c:v>12356.955099999999</c:v>
                </c:pt>
                <c:pt idx="538">
                  <c:v>12380.249400000001</c:v>
                </c:pt>
                <c:pt idx="539">
                  <c:v>12402.8868</c:v>
                </c:pt>
                <c:pt idx="540">
                  <c:v>12422.2443</c:v>
                </c:pt>
                <c:pt idx="541">
                  <c:v>12441.9293</c:v>
                </c:pt>
                <c:pt idx="542">
                  <c:v>12463.9108</c:v>
                </c:pt>
                <c:pt idx="543">
                  <c:v>12486.5483</c:v>
                </c:pt>
                <c:pt idx="544">
                  <c:v>12510.170899999999</c:v>
                </c:pt>
                <c:pt idx="545">
                  <c:v>12533.1368</c:v>
                </c:pt>
                <c:pt idx="546">
                  <c:v>12554.7899</c:v>
                </c:pt>
                <c:pt idx="547">
                  <c:v>12576.4437</c:v>
                </c:pt>
                <c:pt idx="548">
                  <c:v>12599.081200000001</c:v>
                </c:pt>
                <c:pt idx="549">
                  <c:v>12622.703100000001</c:v>
                </c:pt>
                <c:pt idx="550">
                  <c:v>12646.653399999999</c:v>
                </c:pt>
                <c:pt idx="551">
                  <c:v>12668.963299999999</c:v>
                </c:pt>
                <c:pt idx="552">
                  <c:v>12691.600700000001</c:v>
                </c:pt>
                <c:pt idx="553">
                  <c:v>12712.9262</c:v>
                </c:pt>
                <c:pt idx="554">
                  <c:v>12733.268099999999</c:v>
                </c:pt>
                <c:pt idx="555">
                  <c:v>12756.233899999999</c:v>
                </c:pt>
                <c:pt idx="556">
                  <c:v>12779.855799999999</c:v>
                </c:pt>
                <c:pt idx="557">
                  <c:v>12802.8217</c:v>
                </c:pt>
                <c:pt idx="558">
                  <c:v>12824.4748</c:v>
                </c:pt>
                <c:pt idx="559">
                  <c:v>12845.8002</c:v>
                </c:pt>
                <c:pt idx="560">
                  <c:v>12868.4385</c:v>
                </c:pt>
                <c:pt idx="561">
                  <c:v>12890.42</c:v>
                </c:pt>
                <c:pt idx="562">
                  <c:v>12912.729799999999</c:v>
                </c:pt>
                <c:pt idx="563">
                  <c:v>12935.3673</c:v>
                </c:pt>
                <c:pt idx="564">
                  <c:v>12958.661599999999</c:v>
                </c:pt>
                <c:pt idx="565">
                  <c:v>12980.9715</c:v>
                </c:pt>
                <c:pt idx="566">
                  <c:v>13002.9529</c:v>
                </c:pt>
                <c:pt idx="567">
                  <c:v>13024.606</c:v>
                </c:pt>
                <c:pt idx="568">
                  <c:v>13047.571900000001</c:v>
                </c:pt>
                <c:pt idx="569">
                  <c:v>13068.2413</c:v>
                </c:pt>
                <c:pt idx="570">
                  <c:v>13111.876700000001</c:v>
                </c:pt>
                <c:pt idx="571">
                  <c:v>13135.170899999999</c:v>
                </c:pt>
                <c:pt idx="572">
                  <c:v>13157.8084</c:v>
                </c:pt>
                <c:pt idx="573">
                  <c:v>13178.4779</c:v>
                </c:pt>
                <c:pt idx="574">
                  <c:v>13200.4593</c:v>
                </c:pt>
                <c:pt idx="575">
                  <c:v>13222.1132</c:v>
                </c:pt>
                <c:pt idx="576">
                  <c:v>13244.750700000001</c:v>
                </c:pt>
                <c:pt idx="577">
                  <c:v>13267.0605</c:v>
                </c:pt>
                <c:pt idx="578">
                  <c:v>13289.041999999999</c:v>
                </c:pt>
                <c:pt idx="579">
                  <c:v>13311.023499999999</c:v>
                </c:pt>
                <c:pt idx="580">
                  <c:v>13333.9894</c:v>
                </c:pt>
                <c:pt idx="581">
                  <c:v>13356.9552</c:v>
                </c:pt>
                <c:pt idx="582">
                  <c:v>13380.2495</c:v>
                </c:pt>
                <c:pt idx="583">
                  <c:v>13402.887000000001</c:v>
                </c:pt>
                <c:pt idx="584">
                  <c:v>13424.8685</c:v>
                </c:pt>
                <c:pt idx="585">
                  <c:v>13445.8655</c:v>
                </c:pt>
                <c:pt idx="586">
                  <c:v>13466.8642</c:v>
                </c:pt>
                <c:pt idx="587">
                  <c:v>13489.173199999999</c:v>
                </c:pt>
                <c:pt idx="588">
                  <c:v>13534.448200000001</c:v>
                </c:pt>
                <c:pt idx="589">
                  <c:v>13551.837600000001</c:v>
                </c:pt>
                <c:pt idx="590">
                  <c:v>13572.834699999999</c:v>
                </c:pt>
                <c:pt idx="591">
                  <c:v>13595.143700000001</c:v>
                </c:pt>
                <c:pt idx="592">
                  <c:v>13620.0784</c:v>
                </c:pt>
                <c:pt idx="593">
                  <c:v>13643.0443</c:v>
                </c:pt>
                <c:pt idx="594">
                  <c:v>13665.6818</c:v>
                </c:pt>
                <c:pt idx="595">
                  <c:v>13686.6805</c:v>
                </c:pt>
                <c:pt idx="596">
                  <c:v>13708.332700000001</c:v>
                </c:pt>
                <c:pt idx="597">
                  <c:v>13754.9213</c:v>
                </c:pt>
                <c:pt idx="598">
                  <c:v>13777.887199999999</c:v>
                </c:pt>
                <c:pt idx="599">
                  <c:v>13799.8694</c:v>
                </c:pt>
                <c:pt idx="600">
                  <c:v>13822.5069</c:v>
                </c:pt>
                <c:pt idx="601">
                  <c:v>13846.456399999999</c:v>
                </c:pt>
                <c:pt idx="602">
                  <c:v>13869.750700000001</c:v>
                </c:pt>
                <c:pt idx="603">
                  <c:v>13891.0761</c:v>
                </c:pt>
                <c:pt idx="604">
                  <c:v>13913.0584</c:v>
                </c:pt>
                <c:pt idx="605">
                  <c:v>13960.957399999999</c:v>
                </c:pt>
                <c:pt idx="606">
                  <c:v>13984.251700000001</c:v>
                </c:pt>
                <c:pt idx="607">
                  <c:v>14006.8891</c:v>
                </c:pt>
                <c:pt idx="608">
                  <c:v>14029.528200000001</c:v>
                </c:pt>
                <c:pt idx="609">
                  <c:v>14052.1657</c:v>
                </c:pt>
                <c:pt idx="610">
                  <c:v>14075.46</c:v>
                </c:pt>
                <c:pt idx="611">
                  <c:v>14097.7691</c:v>
                </c:pt>
                <c:pt idx="612">
                  <c:v>14119.7513</c:v>
                </c:pt>
                <c:pt idx="613">
                  <c:v>14141.4036</c:v>
                </c:pt>
                <c:pt idx="614">
                  <c:v>14164.369500000001</c:v>
                </c:pt>
                <c:pt idx="615">
                  <c:v>14187.992099999999</c:v>
                </c:pt>
                <c:pt idx="616">
                  <c:v>14210.958000000001</c:v>
                </c:pt>
                <c:pt idx="617">
                  <c:v>14235.2359</c:v>
                </c:pt>
                <c:pt idx="618">
                  <c:v>14260.170599999999</c:v>
                </c:pt>
                <c:pt idx="619">
                  <c:v>14284.1201</c:v>
                </c:pt>
                <c:pt idx="620">
                  <c:v>14306.4308</c:v>
                </c:pt>
                <c:pt idx="621">
                  <c:v>14328.4115</c:v>
                </c:pt>
                <c:pt idx="622">
                  <c:v>14349.410099999999</c:v>
                </c:pt>
                <c:pt idx="623">
                  <c:v>14371.7192</c:v>
                </c:pt>
                <c:pt idx="624">
                  <c:v>14395.341899999999</c:v>
                </c:pt>
                <c:pt idx="625">
                  <c:v>14417.3225</c:v>
                </c:pt>
                <c:pt idx="626">
                  <c:v>14439.6332</c:v>
                </c:pt>
                <c:pt idx="627">
                  <c:v>14463.254300000001</c:v>
                </c:pt>
                <c:pt idx="628">
                  <c:v>14487.5322</c:v>
                </c:pt>
                <c:pt idx="629">
                  <c:v>14509.514499999999</c:v>
                </c:pt>
                <c:pt idx="630">
                  <c:v>14529.856299999999</c:v>
                </c:pt>
                <c:pt idx="631">
                  <c:v>14550.525</c:v>
                </c:pt>
                <c:pt idx="632">
                  <c:v>14572.5072</c:v>
                </c:pt>
                <c:pt idx="633">
                  <c:v>14594.4879</c:v>
                </c:pt>
                <c:pt idx="634">
                  <c:v>14614.5013</c:v>
                </c:pt>
                <c:pt idx="635">
                  <c:v>14637.138800000001</c:v>
                </c:pt>
                <c:pt idx="636">
                  <c:v>14659.1211</c:v>
                </c:pt>
                <c:pt idx="637">
                  <c:v>14682.4154</c:v>
                </c:pt>
                <c:pt idx="638">
                  <c:v>14706.036400000001</c:v>
                </c:pt>
                <c:pt idx="639">
                  <c:v>14728.018700000001</c:v>
                </c:pt>
                <c:pt idx="640">
                  <c:v>14750.656199999999</c:v>
                </c:pt>
                <c:pt idx="641">
                  <c:v>14773.950500000001</c:v>
                </c:pt>
                <c:pt idx="642">
                  <c:v>14796.2595</c:v>
                </c:pt>
                <c:pt idx="643">
                  <c:v>14816.6014</c:v>
                </c:pt>
                <c:pt idx="644">
                  <c:v>14837.598400000001</c:v>
                </c:pt>
                <c:pt idx="645">
                  <c:v>14860.5643</c:v>
                </c:pt>
                <c:pt idx="646">
                  <c:v>14882.5466</c:v>
                </c:pt>
                <c:pt idx="647">
                  <c:v>14904.5273</c:v>
                </c:pt>
                <c:pt idx="648">
                  <c:v>14927.164699999999</c:v>
                </c:pt>
                <c:pt idx="649">
                  <c:v>14948.4902</c:v>
                </c:pt>
                <c:pt idx="650">
                  <c:v>14970.4725</c:v>
                </c:pt>
                <c:pt idx="651">
                  <c:v>14993.7667</c:v>
                </c:pt>
                <c:pt idx="652">
                  <c:v>15016.404200000001</c:v>
                </c:pt>
                <c:pt idx="653">
                  <c:v>15039.3701</c:v>
                </c:pt>
                <c:pt idx="654">
                  <c:v>15062.007600000001</c:v>
                </c:pt>
                <c:pt idx="655">
                  <c:v>15085.3019</c:v>
                </c:pt>
                <c:pt idx="656">
                  <c:v>15108.924499999999</c:v>
                </c:pt>
                <c:pt idx="657">
                  <c:v>15131.562</c:v>
                </c:pt>
                <c:pt idx="658">
                  <c:v>15153.215899999999</c:v>
                </c:pt>
                <c:pt idx="659">
                  <c:v>15175.196599999999</c:v>
                </c:pt>
                <c:pt idx="660">
                  <c:v>15198.162399999999</c:v>
                </c:pt>
                <c:pt idx="661">
                  <c:v>15221.1283</c:v>
                </c:pt>
                <c:pt idx="662">
                  <c:v>15243.765799999999</c:v>
                </c:pt>
                <c:pt idx="663">
                  <c:v>15266.4049</c:v>
                </c:pt>
                <c:pt idx="664">
                  <c:v>15289.370699999999</c:v>
                </c:pt>
                <c:pt idx="665">
                  <c:v>15313.977000000001</c:v>
                </c:pt>
                <c:pt idx="666">
                  <c:v>15338.2549</c:v>
                </c:pt>
                <c:pt idx="667">
                  <c:v>15361.220799999999</c:v>
                </c:pt>
                <c:pt idx="668">
                  <c:v>15382.5463</c:v>
                </c:pt>
                <c:pt idx="669">
                  <c:v>15402.886500000001</c:v>
                </c:pt>
                <c:pt idx="670">
                  <c:v>15426.1808</c:v>
                </c:pt>
                <c:pt idx="671">
                  <c:v>15448.1631</c:v>
                </c:pt>
                <c:pt idx="672">
                  <c:v>15469.8169</c:v>
                </c:pt>
                <c:pt idx="673">
                  <c:v>15493.438</c:v>
                </c:pt>
                <c:pt idx="674">
                  <c:v>15516.7323</c:v>
                </c:pt>
                <c:pt idx="675">
                  <c:v>15540.355</c:v>
                </c:pt>
                <c:pt idx="676">
                  <c:v>15564.632900000001</c:v>
                </c:pt>
                <c:pt idx="677">
                  <c:v>15588.582399999999</c:v>
                </c:pt>
                <c:pt idx="678">
                  <c:v>15611.2199</c:v>
                </c:pt>
                <c:pt idx="679">
                  <c:v>15634.1857</c:v>
                </c:pt>
                <c:pt idx="680">
                  <c:v>15657.48</c:v>
                </c:pt>
                <c:pt idx="681">
                  <c:v>15679.7907</c:v>
                </c:pt>
                <c:pt idx="682">
                  <c:v>15703.0834</c:v>
                </c:pt>
                <c:pt idx="683">
                  <c:v>15724.082</c:v>
                </c:pt>
                <c:pt idx="684">
                  <c:v>15746.391100000001</c:v>
                </c:pt>
                <c:pt idx="685">
                  <c:v>15770.669</c:v>
                </c:pt>
                <c:pt idx="686">
                  <c:v>15793.963299999999</c:v>
                </c:pt>
                <c:pt idx="687">
                  <c:v>15817.257600000001</c:v>
                </c:pt>
                <c:pt idx="688">
                  <c:v>15840.551799999999</c:v>
                </c:pt>
                <c:pt idx="689">
                  <c:v>15863.5177</c:v>
                </c:pt>
                <c:pt idx="690">
                  <c:v>15886.4836</c:v>
                </c:pt>
                <c:pt idx="691">
                  <c:v>15909.1211</c:v>
                </c:pt>
                <c:pt idx="692">
                  <c:v>15930.1181</c:v>
                </c:pt>
                <c:pt idx="693">
                  <c:v>15952.100399999999</c:v>
                </c:pt>
                <c:pt idx="694">
                  <c:v>15975.0663</c:v>
                </c:pt>
                <c:pt idx="695">
                  <c:v>16000.327799999999</c:v>
                </c:pt>
                <c:pt idx="696">
                  <c:v>16024.278899999999</c:v>
                </c:pt>
                <c:pt idx="697">
                  <c:v>16047.2448</c:v>
                </c:pt>
                <c:pt idx="698">
                  <c:v>16068.2418</c:v>
                </c:pt>
                <c:pt idx="699">
                  <c:v>16090.5509</c:v>
                </c:pt>
                <c:pt idx="700">
                  <c:v>16113.516799999999</c:v>
                </c:pt>
                <c:pt idx="701">
                  <c:v>16134.187</c:v>
                </c:pt>
                <c:pt idx="702">
                  <c:v>16158.136500000001</c:v>
                </c:pt>
                <c:pt idx="703">
                  <c:v>16181.4308</c:v>
                </c:pt>
                <c:pt idx="704">
                  <c:v>16203.4115</c:v>
                </c:pt>
                <c:pt idx="705">
                  <c:v>16227.362499999999</c:v>
                </c:pt>
                <c:pt idx="706">
                  <c:v>16251.6404</c:v>
                </c:pt>
                <c:pt idx="707">
                  <c:v>16274.606299999999</c:v>
                </c:pt>
                <c:pt idx="708">
                  <c:v>16296.588599999999</c:v>
                </c:pt>
                <c:pt idx="709">
                  <c:v>16318.569299999999</c:v>
                </c:pt>
                <c:pt idx="710">
                  <c:v>16341.206700000001</c:v>
                </c:pt>
                <c:pt idx="711">
                  <c:v>16364.1726</c:v>
                </c:pt>
                <c:pt idx="712">
                  <c:v>16385.826499999999</c:v>
                </c:pt>
                <c:pt idx="713">
                  <c:v>16409.449199999999</c:v>
                </c:pt>
                <c:pt idx="714">
                  <c:v>16432.743399999999</c:v>
                </c:pt>
                <c:pt idx="715">
                  <c:v>16454.724099999999</c:v>
                </c:pt>
                <c:pt idx="716">
                  <c:v>16475.394400000001</c:v>
                </c:pt>
                <c:pt idx="717">
                  <c:v>16496.062999999998</c:v>
                </c:pt>
                <c:pt idx="718">
                  <c:v>16520.340899999999</c:v>
                </c:pt>
                <c:pt idx="719">
                  <c:v>16544.947199999999</c:v>
                </c:pt>
                <c:pt idx="720">
                  <c:v>16568.2415</c:v>
                </c:pt>
                <c:pt idx="721">
                  <c:v>16590.550599999999</c:v>
                </c:pt>
                <c:pt idx="722">
                  <c:v>16613.844799999999</c:v>
                </c:pt>
                <c:pt idx="723">
                  <c:v>16636.4823</c:v>
                </c:pt>
                <c:pt idx="724">
                  <c:v>16660.7618</c:v>
                </c:pt>
                <c:pt idx="725">
                  <c:v>16684.711299999999</c:v>
                </c:pt>
                <c:pt idx="726">
                  <c:v>16708.0056</c:v>
                </c:pt>
                <c:pt idx="727">
                  <c:v>16731.955099999999</c:v>
                </c:pt>
                <c:pt idx="728">
                  <c:v>16754.920999999998</c:v>
                </c:pt>
                <c:pt idx="729">
                  <c:v>16777.558400000002</c:v>
                </c:pt>
                <c:pt idx="730">
                  <c:v>16798.557100000002</c:v>
                </c:pt>
                <c:pt idx="731">
                  <c:v>16821.523000000001</c:v>
                </c:pt>
                <c:pt idx="732">
                  <c:v>16844.815699999999</c:v>
                </c:pt>
                <c:pt idx="733">
                  <c:v>16868.766800000001</c:v>
                </c:pt>
                <c:pt idx="734">
                  <c:v>16891.404200000001</c:v>
                </c:pt>
                <c:pt idx="735">
                  <c:v>16913.386500000001</c:v>
                </c:pt>
                <c:pt idx="736">
                  <c:v>16935.038799999998</c:v>
                </c:pt>
                <c:pt idx="737">
                  <c:v>16956.692599999998</c:v>
                </c:pt>
                <c:pt idx="738">
                  <c:v>16979.0033</c:v>
                </c:pt>
                <c:pt idx="739">
                  <c:v>17000.328799999999</c:v>
                </c:pt>
                <c:pt idx="740">
                  <c:v>17022.6378</c:v>
                </c:pt>
                <c:pt idx="741">
                  <c:v>17044.291700000002</c:v>
                </c:pt>
                <c:pt idx="742">
                  <c:v>17069.2264</c:v>
                </c:pt>
                <c:pt idx="743">
                  <c:v>17094.4879</c:v>
                </c:pt>
                <c:pt idx="744">
                  <c:v>17117.782200000001</c:v>
                </c:pt>
                <c:pt idx="745">
                  <c:v>17139.436000000002</c:v>
                </c:pt>
                <c:pt idx="746">
                  <c:v>17161.7451</c:v>
                </c:pt>
                <c:pt idx="747">
                  <c:v>17183.070599999999</c:v>
                </c:pt>
                <c:pt idx="748">
                  <c:v>17205.3812</c:v>
                </c:pt>
                <c:pt idx="749">
                  <c:v>17228.673900000002</c:v>
                </c:pt>
                <c:pt idx="750">
                  <c:v>17253.280200000001</c:v>
                </c:pt>
                <c:pt idx="751">
                  <c:v>17278.214899999999</c:v>
                </c:pt>
                <c:pt idx="752">
                  <c:v>17301.837599999999</c:v>
                </c:pt>
                <c:pt idx="753">
                  <c:v>17324.803500000002</c:v>
                </c:pt>
                <c:pt idx="754">
                  <c:v>17347.1126</c:v>
                </c:pt>
                <c:pt idx="755">
                  <c:v>17369.75</c:v>
                </c:pt>
                <c:pt idx="756">
                  <c:v>17392.715899999999</c:v>
                </c:pt>
                <c:pt idx="757">
                  <c:v>17416.667000000001</c:v>
                </c:pt>
                <c:pt idx="758">
                  <c:v>17439.632900000001</c:v>
                </c:pt>
                <c:pt idx="759">
                  <c:v>17461.941999999999</c:v>
                </c:pt>
                <c:pt idx="760">
                  <c:v>17486.2199</c:v>
                </c:pt>
                <c:pt idx="761">
                  <c:v>17507.8737</c:v>
                </c:pt>
                <c:pt idx="762">
                  <c:v>17531.168000000001</c:v>
                </c:pt>
                <c:pt idx="763">
                  <c:v>17553.805499999999</c:v>
                </c:pt>
                <c:pt idx="764">
                  <c:v>17577.0998</c:v>
                </c:pt>
                <c:pt idx="765">
                  <c:v>17599.7372</c:v>
                </c:pt>
                <c:pt idx="766">
                  <c:v>17622.703099999999</c:v>
                </c:pt>
                <c:pt idx="767">
                  <c:v>17645.669000000002</c:v>
                </c:pt>
                <c:pt idx="768">
                  <c:v>17668.634900000001</c:v>
                </c:pt>
                <c:pt idx="769">
                  <c:v>17692.257600000001</c:v>
                </c:pt>
                <c:pt idx="770">
                  <c:v>17716.2071</c:v>
                </c:pt>
                <c:pt idx="771">
                  <c:v>17739.5013</c:v>
                </c:pt>
                <c:pt idx="772">
                  <c:v>17762.467199999999</c:v>
                </c:pt>
                <c:pt idx="773">
                  <c:v>17785.1047</c:v>
                </c:pt>
                <c:pt idx="774">
                  <c:v>17807.415400000002</c:v>
                </c:pt>
                <c:pt idx="775">
                  <c:v>17829.067599999998</c:v>
                </c:pt>
                <c:pt idx="776">
                  <c:v>17848.752700000001</c:v>
                </c:pt>
                <c:pt idx="777">
                  <c:v>17871.3917</c:v>
                </c:pt>
                <c:pt idx="778">
                  <c:v>17896.653300000002</c:v>
                </c:pt>
                <c:pt idx="779">
                  <c:v>17920.275900000001</c:v>
                </c:pt>
                <c:pt idx="780">
                  <c:v>17942.584999999999</c:v>
                </c:pt>
                <c:pt idx="781">
                  <c:v>17965.550899999998</c:v>
                </c:pt>
                <c:pt idx="782">
                  <c:v>17990.157200000001</c:v>
                </c:pt>
                <c:pt idx="783">
                  <c:v>18013.451499999999</c:v>
                </c:pt>
                <c:pt idx="784">
                  <c:v>18035.7605</c:v>
                </c:pt>
                <c:pt idx="785">
                  <c:v>18059.054800000002</c:v>
                </c:pt>
                <c:pt idx="786">
                  <c:v>18082.677500000002</c:v>
                </c:pt>
                <c:pt idx="787">
                  <c:v>18105.314999999999</c:v>
                </c:pt>
                <c:pt idx="788">
                  <c:v>18126.9689</c:v>
                </c:pt>
                <c:pt idx="789">
                  <c:v>18147.637500000001</c:v>
                </c:pt>
                <c:pt idx="790">
                  <c:v>18170.931799999998</c:v>
                </c:pt>
                <c:pt idx="791">
                  <c:v>18194.554499999998</c:v>
                </c:pt>
                <c:pt idx="792">
                  <c:v>18217.191900000002</c:v>
                </c:pt>
                <c:pt idx="793">
                  <c:v>18239.172600000002</c:v>
                </c:pt>
                <c:pt idx="794">
                  <c:v>18260.171300000002</c:v>
                </c:pt>
                <c:pt idx="795">
                  <c:v>18283.137200000001</c:v>
                </c:pt>
                <c:pt idx="796">
                  <c:v>18306.7582</c:v>
                </c:pt>
                <c:pt idx="797">
                  <c:v>18329.395700000001</c:v>
                </c:pt>
                <c:pt idx="798">
                  <c:v>18353.346799999999</c:v>
                </c:pt>
                <c:pt idx="799">
                  <c:v>18377.6247</c:v>
                </c:pt>
                <c:pt idx="800">
                  <c:v>18401.2474</c:v>
                </c:pt>
                <c:pt idx="801">
                  <c:v>18424.8685</c:v>
                </c:pt>
                <c:pt idx="802">
                  <c:v>18446.522300000001</c:v>
                </c:pt>
                <c:pt idx="803">
                  <c:v>18468.5046</c:v>
                </c:pt>
                <c:pt idx="804">
                  <c:v>18491.797299999998</c:v>
                </c:pt>
                <c:pt idx="805">
                  <c:v>18515.7484</c:v>
                </c:pt>
                <c:pt idx="806">
                  <c:v>18540.026300000001</c:v>
                </c:pt>
                <c:pt idx="807">
                  <c:v>18562.992200000001</c:v>
                </c:pt>
                <c:pt idx="808">
                  <c:v>18586.941599999998</c:v>
                </c:pt>
                <c:pt idx="809">
                  <c:v>18610.8927</c:v>
                </c:pt>
                <c:pt idx="810">
                  <c:v>18634.842199999999</c:v>
                </c:pt>
                <c:pt idx="811">
                  <c:v>18656.4961</c:v>
                </c:pt>
                <c:pt idx="812">
                  <c:v>18677.4931</c:v>
                </c:pt>
                <c:pt idx="813">
                  <c:v>18697.834999999999</c:v>
                </c:pt>
                <c:pt idx="814">
                  <c:v>18718.831999999999</c:v>
                </c:pt>
                <c:pt idx="815">
                  <c:v>18742.454699999998</c:v>
                </c:pt>
                <c:pt idx="816">
                  <c:v>18764.435399999998</c:v>
                </c:pt>
                <c:pt idx="817">
                  <c:v>18786.7461</c:v>
                </c:pt>
                <c:pt idx="818">
                  <c:v>18809.055100000001</c:v>
                </c:pt>
                <c:pt idx="819">
                  <c:v>18833.0046</c:v>
                </c:pt>
                <c:pt idx="820">
                  <c:v>18858.2677</c:v>
                </c:pt>
                <c:pt idx="821">
                  <c:v>18883.202399999998</c:v>
                </c:pt>
                <c:pt idx="822">
                  <c:v>18907.480299999999</c:v>
                </c:pt>
                <c:pt idx="823">
                  <c:v>18929.789400000001</c:v>
                </c:pt>
                <c:pt idx="824">
                  <c:v>18951.443299999999</c:v>
                </c:pt>
                <c:pt idx="825">
                  <c:v>18975.7212</c:v>
                </c:pt>
                <c:pt idx="826">
                  <c:v>19000.655900000002</c:v>
                </c:pt>
                <c:pt idx="827">
                  <c:v>19024.278600000001</c:v>
                </c:pt>
                <c:pt idx="828">
                  <c:v>19048.2281</c:v>
                </c:pt>
                <c:pt idx="829">
                  <c:v>19072.8344</c:v>
                </c:pt>
                <c:pt idx="830">
                  <c:v>19097.1122</c:v>
                </c:pt>
                <c:pt idx="831">
                  <c:v>19120.734899999999</c:v>
                </c:pt>
                <c:pt idx="832">
                  <c:v>19144.029200000001</c:v>
                </c:pt>
                <c:pt idx="833">
                  <c:v>19167.323499999999</c:v>
                </c:pt>
                <c:pt idx="834">
                  <c:v>19189.632600000001</c:v>
                </c:pt>
                <c:pt idx="835">
                  <c:v>19213.255300000001</c:v>
                </c:pt>
                <c:pt idx="836">
                  <c:v>19235.564299999998</c:v>
                </c:pt>
                <c:pt idx="837">
                  <c:v>19258.530200000001</c:v>
                </c:pt>
                <c:pt idx="838">
                  <c:v>19283.136500000001</c:v>
                </c:pt>
                <c:pt idx="839">
                  <c:v>19307.7428</c:v>
                </c:pt>
                <c:pt idx="840">
                  <c:v>19330.708699999999</c:v>
                </c:pt>
                <c:pt idx="841">
                  <c:v>19354.003000000001</c:v>
                </c:pt>
                <c:pt idx="842">
                  <c:v>19376.6404</c:v>
                </c:pt>
                <c:pt idx="843">
                  <c:v>19398.949499999999</c:v>
                </c:pt>
                <c:pt idx="844">
                  <c:v>19421.588599999999</c:v>
                </c:pt>
                <c:pt idx="845">
                  <c:v>19444.881300000001</c:v>
                </c:pt>
                <c:pt idx="846">
                  <c:v>19467.8472</c:v>
                </c:pt>
                <c:pt idx="847">
                  <c:v>19491.1414</c:v>
                </c:pt>
                <c:pt idx="848">
                  <c:v>19515.092499999999</c:v>
                </c:pt>
                <c:pt idx="849">
                  <c:v>19538.713599999999</c:v>
                </c:pt>
                <c:pt idx="850">
                  <c:v>19562.664700000001</c:v>
                </c:pt>
                <c:pt idx="851">
                  <c:v>19585.6306</c:v>
                </c:pt>
                <c:pt idx="852">
                  <c:v>19609.251700000001</c:v>
                </c:pt>
                <c:pt idx="853">
                  <c:v>19633.529600000002</c:v>
                </c:pt>
                <c:pt idx="854">
                  <c:v>19657.152300000002</c:v>
                </c:pt>
                <c:pt idx="855">
                  <c:v>19682.415400000002</c:v>
                </c:pt>
                <c:pt idx="856">
                  <c:v>19706.036499999998</c:v>
                </c:pt>
                <c:pt idx="857">
                  <c:v>19728.673900000002</c:v>
                </c:pt>
                <c:pt idx="858">
                  <c:v>19752.296600000001</c:v>
                </c:pt>
                <c:pt idx="859">
                  <c:v>19775.919300000001</c:v>
                </c:pt>
                <c:pt idx="860">
                  <c:v>19799.8688</c:v>
                </c:pt>
                <c:pt idx="861">
                  <c:v>19823.4915</c:v>
                </c:pt>
                <c:pt idx="862">
                  <c:v>19846.784199999998</c:v>
                </c:pt>
                <c:pt idx="863">
                  <c:v>19870.7353</c:v>
                </c:pt>
                <c:pt idx="864">
                  <c:v>19893.701099999998</c:v>
                </c:pt>
                <c:pt idx="865">
                  <c:v>19916.9954</c:v>
                </c:pt>
                <c:pt idx="866">
                  <c:v>19939.961299999999</c:v>
                </c:pt>
                <c:pt idx="867">
                  <c:v>19962.927199999998</c:v>
                </c:pt>
                <c:pt idx="868">
                  <c:v>19987.205099999999</c:v>
                </c:pt>
                <c:pt idx="869">
                  <c:v>20010.8262</c:v>
                </c:pt>
                <c:pt idx="870">
                  <c:v>20034.448799999998</c:v>
                </c:pt>
                <c:pt idx="871">
                  <c:v>20059.712</c:v>
                </c:pt>
                <c:pt idx="872">
                  <c:v>20084.318299999999</c:v>
                </c:pt>
                <c:pt idx="873">
                  <c:v>20107.6109</c:v>
                </c:pt>
                <c:pt idx="874">
                  <c:v>20129.593199999999</c:v>
                </c:pt>
                <c:pt idx="875">
                  <c:v>20153.542700000002</c:v>
                </c:pt>
                <c:pt idx="876">
                  <c:v>20178.149000000001</c:v>
                </c:pt>
                <c:pt idx="877">
                  <c:v>20201.771700000001</c:v>
                </c:pt>
                <c:pt idx="878">
                  <c:v>20225.7212</c:v>
                </c:pt>
                <c:pt idx="879">
                  <c:v>20247.375</c:v>
                </c:pt>
                <c:pt idx="880">
                  <c:v>20269.685700000002</c:v>
                </c:pt>
                <c:pt idx="881">
                  <c:v>20294.292000000001</c:v>
                </c:pt>
                <c:pt idx="882">
                  <c:v>20319.553500000002</c:v>
                </c:pt>
                <c:pt idx="883">
                  <c:v>20344.4882</c:v>
                </c:pt>
                <c:pt idx="884">
                  <c:v>20369.7513</c:v>
                </c:pt>
                <c:pt idx="885">
                  <c:v>20392.388800000001</c:v>
                </c:pt>
                <c:pt idx="886">
                  <c:v>20417.323499999999</c:v>
                </c:pt>
                <c:pt idx="887">
                  <c:v>20442.256600000001</c:v>
                </c:pt>
                <c:pt idx="888">
                  <c:v>20467.848099999999</c:v>
                </c:pt>
                <c:pt idx="889">
                  <c:v>20492.126</c:v>
                </c:pt>
                <c:pt idx="890">
                  <c:v>20515.091899999999</c:v>
                </c:pt>
                <c:pt idx="891">
                  <c:v>20538.714599999999</c:v>
                </c:pt>
                <c:pt idx="892">
                  <c:v>20561.023700000002</c:v>
                </c:pt>
                <c:pt idx="893">
                  <c:v>20583.332699999999</c:v>
                </c:pt>
                <c:pt idx="894">
                  <c:v>20608.924200000001</c:v>
                </c:pt>
                <c:pt idx="895">
                  <c:v>20633.202099999999</c:v>
                </c:pt>
                <c:pt idx="896">
                  <c:v>20657.808400000002</c:v>
                </c:pt>
                <c:pt idx="897">
                  <c:v>20680.774300000001</c:v>
                </c:pt>
                <c:pt idx="898">
                  <c:v>20704.068599999999</c:v>
                </c:pt>
                <c:pt idx="899">
                  <c:v>20728.018100000001</c:v>
                </c:pt>
                <c:pt idx="900">
                  <c:v>20752.624400000001</c:v>
                </c:pt>
                <c:pt idx="901">
                  <c:v>20776.575499999999</c:v>
                </c:pt>
                <c:pt idx="902">
                  <c:v>20800.525000000001</c:v>
                </c:pt>
                <c:pt idx="903">
                  <c:v>20822.833999999999</c:v>
                </c:pt>
                <c:pt idx="904">
                  <c:v>20849.7376</c:v>
                </c:pt>
                <c:pt idx="905">
                  <c:v>20875.327499999999</c:v>
                </c:pt>
                <c:pt idx="906">
                  <c:v>20899.278600000001</c:v>
                </c:pt>
                <c:pt idx="907">
                  <c:v>20925.8537</c:v>
                </c:pt>
                <c:pt idx="908">
                  <c:v>20948.4912</c:v>
                </c:pt>
                <c:pt idx="909">
                  <c:v>20971.456999999999</c:v>
                </c:pt>
                <c:pt idx="910">
                  <c:v>20994.7513</c:v>
                </c:pt>
                <c:pt idx="911">
                  <c:v>21017.060399999998</c:v>
                </c:pt>
                <c:pt idx="912">
                  <c:v>21040.3547</c:v>
                </c:pt>
                <c:pt idx="913">
                  <c:v>21065.289400000001</c:v>
                </c:pt>
                <c:pt idx="914">
                  <c:v>21089.2389</c:v>
                </c:pt>
                <c:pt idx="915">
                  <c:v>21112.8616</c:v>
                </c:pt>
                <c:pt idx="916">
                  <c:v>21137.794699999999</c:v>
                </c:pt>
                <c:pt idx="917">
                  <c:v>21163.386200000001</c:v>
                </c:pt>
                <c:pt idx="918">
                  <c:v>21188.647700000001</c:v>
                </c:pt>
                <c:pt idx="919">
                  <c:v>21213.582399999999</c:v>
                </c:pt>
                <c:pt idx="920">
                  <c:v>21239.500700000001</c:v>
                </c:pt>
                <c:pt idx="921">
                  <c:v>21263.1234</c:v>
                </c:pt>
                <c:pt idx="922">
                  <c:v>21286.7461</c:v>
                </c:pt>
                <c:pt idx="923">
                  <c:v>21312.335999999999</c:v>
                </c:pt>
                <c:pt idx="924">
                  <c:v>21362.205399999999</c:v>
                </c:pt>
                <c:pt idx="925">
                  <c:v>21386.4833</c:v>
                </c:pt>
                <c:pt idx="926">
                  <c:v>21411.089599999999</c:v>
                </c:pt>
                <c:pt idx="927">
                  <c:v>21435.039100000002</c:v>
                </c:pt>
                <c:pt idx="928">
                  <c:v>21459.645400000001</c:v>
                </c:pt>
                <c:pt idx="929">
                  <c:v>21485.563699999999</c:v>
                </c:pt>
                <c:pt idx="930">
                  <c:v>21510.4984</c:v>
                </c:pt>
                <c:pt idx="931">
                  <c:v>21534.776300000001</c:v>
                </c:pt>
                <c:pt idx="932">
                  <c:v>21583.9889</c:v>
                </c:pt>
                <c:pt idx="933">
                  <c:v>21608.5952</c:v>
                </c:pt>
                <c:pt idx="934">
                  <c:v>21634.186699999998</c:v>
                </c:pt>
                <c:pt idx="935">
                  <c:v>21658.793000000001</c:v>
                </c:pt>
                <c:pt idx="936">
                  <c:v>21683.070899999999</c:v>
                </c:pt>
                <c:pt idx="937">
                  <c:v>21707.020400000001</c:v>
                </c:pt>
                <c:pt idx="938">
                  <c:v>21732.940299999998</c:v>
                </c:pt>
                <c:pt idx="939">
                  <c:v>21756.233</c:v>
                </c:pt>
                <c:pt idx="940">
                  <c:v>21780.8393</c:v>
                </c:pt>
                <c:pt idx="941">
                  <c:v>21804.790400000002</c:v>
                </c:pt>
                <c:pt idx="942">
                  <c:v>21828.7399</c:v>
                </c:pt>
                <c:pt idx="943">
                  <c:v>21852.690999999999</c:v>
                </c:pt>
                <c:pt idx="944">
                  <c:v>21875.9836</c:v>
                </c:pt>
                <c:pt idx="945">
                  <c:v>21900.2631</c:v>
                </c:pt>
                <c:pt idx="946">
                  <c:v>21923.8842</c:v>
                </c:pt>
                <c:pt idx="947">
                  <c:v>21948.162100000001</c:v>
                </c:pt>
                <c:pt idx="948">
                  <c:v>21972.768400000001</c:v>
                </c:pt>
                <c:pt idx="949">
                  <c:v>21997.047900000001</c:v>
                </c:pt>
                <c:pt idx="950">
                  <c:v>22021.325799999999</c:v>
                </c:pt>
                <c:pt idx="951">
                  <c:v>22045.275300000001</c:v>
                </c:pt>
                <c:pt idx="952">
                  <c:v>22069.2264</c:v>
                </c:pt>
                <c:pt idx="953">
                  <c:v>22093.504300000001</c:v>
                </c:pt>
                <c:pt idx="954">
                  <c:v>22119.751</c:v>
                </c:pt>
                <c:pt idx="955">
                  <c:v>22145.340899999999</c:v>
                </c:pt>
                <c:pt idx="956">
                  <c:v>22169.292000000001</c:v>
                </c:pt>
                <c:pt idx="957">
                  <c:v>22193.569899999999</c:v>
                </c:pt>
                <c:pt idx="958">
                  <c:v>22218.5046</c:v>
                </c:pt>
                <c:pt idx="959">
                  <c:v>22243.437699999999</c:v>
                </c:pt>
                <c:pt idx="960">
                  <c:v>22268.044000000002</c:v>
                </c:pt>
                <c:pt idx="961">
                  <c:v>22292.9787</c:v>
                </c:pt>
                <c:pt idx="962">
                  <c:v>22317.584999999999</c:v>
                </c:pt>
                <c:pt idx="963">
                  <c:v>22341.8629</c:v>
                </c:pt>
                <c:pt idx="964">
                  <c:v>22363.8452</c:v>
                </c:pt>
                <c:pt idx="965">
                  <c:v>22387.139500000001</c:v>
                </c:pt>
                <c:pt idx="966">
                  <c:v>22411.745800000001</c:v>
                </c:pt>
                <c:pt idx="967">
                  <c:v>22435.695299999999</c:v>
                </c:pt>
                <c:pt idx="968">
                  <c:v>22459.6463</c:v>
                </c:pt>
                <c:pt idx="969">
                  <c:v>22484.907899999998</c:v>
                </c:pt>
                <c:pt idx="970">
                  <c:v>22511.811399999999</c:v>
                </c:pt>
                <c:pt idx="971">
                  <c:v>22538.386500000001</c:v>
                </c:pt>
                <c:pt idx="972">
                  <c:v>22563.648000000001</c:v>
                </c:pt>
                <c:pt idx="973">
                  <c:v>22588.911100000001</c:v>
                </c:pt>
                <c:pt idx="974">
                  <c:v>22614.501</c:v>
                </c:pt>
                <c:pt idx="975">
                  <c:v>22639.7641</c:v>
                </c:pt>
                <c:pt idx="976">
                  <c:v>22665.025600000001</c:v>
                </c:pt>
                <c:pt idx="977">
                  <c:v>22688.976699999999</c:v>
                </c:pt>
                <c:pt idx="978">
                  <c:v>22713.2546</c:v>
                </c:pt>
                <c:pt idx="979">
                  <c:v>22737.532500000001</c:v>
                </c:pt>
                <c:pt idx="980">
                  <c:v>22760.4984</c:v>
                </c:pt>
                <c:pt idx="981">
                  <c:v>22786.416700000002</c:v>
                </c:pt>
                <c:pt idx="982">
                  <c:v>22812.663400000001</c:v>
                </c:pt>
                <c:pt idx="983">
                  <c:v>22838.910199999998</c:v>
                </c:pt>
                <c:pt idx="984">
                  <c:v>22864.173299999999</c:v>
                </c:pt>
                <c:pt idx="985">
                  <c:v>22889.763200000001</c:v>
                </c:pt>
                <c:pt idx="986">
                  <c:v>22914.042700000002</c:v>
                </c:pt>
                <c:pt idx="987">
                  <c:v>22939.960999999999</c:v>
                </c:pt>
                <c:pt idx="988">
                  <c:v>22965.2225</c:v>
                </c:pt>
                <c:pt idx="989">
                  <c:v>22991.142400000001</c:v>
                </c:pt>
                <c:pt idx="990">
                  <c:v>23015.7487</c:v>
                </c:pt>
                <c:pt idx="991">
                  <c:v>23039.3698</c:v>
                </c:pt>
                <c:pt idx="992">
                  <c:v>23064.632900000001</c:v>
                </c:pt>
                <c:pt idx="993">
                  <c:v>23090.8796</c:v>
                </c:pt>
                <c:pt idx="994">
                  <c:v>23116.797900000001</c:v>
                </c:pt>
                <c:pt idx="995">
                  <c:v>23141.732599999999</c:v>
                </c:pt>
                <c:pt idx="996">
                  <c:v>23165.682100000002</c:v>
                </c:pt>
                <c:pt idx="997">
                  <c:v>23190.288400000001</c:v>
                </c:pt>
                <c:pt idx="998">
                  <c:v>23214.894700000001</c:v>
                </c:pt>
                <c:pt idx="999">
                  <c:v>23241.1414</c:v>
                </c:pt>
                <c:pt idx="1000">
                  <c:v>23266.0762</c:v>
                </c:pt>
                <c:pt idx="1001">
                  <c:v>23291.3393</c:v>
                </c:pt>
                <c:pt idx="1002">
                  <c:v>23315.945599999999</c:v>
                </c:pt>
                <c:pt idx="1003">
                  <c:v>23340.551899999999</c:v>
                </c:pt>
                <c:pt idx="1004">
                  <c:v>23366.798599999998</c:v>
                </c:pt>
                <c:pt idx="1005">
                  <c:v>23391.7317</c:v>
                </c:pt>
                <c:pt idx="1006">
                  <c:v>23414.6976</c:v>
                </c:pt>
                <c:pt idx="1007">
                  <c:v>23440.289100000002</c:v>
                </c:pt>
                <c:pt idx="1008">
                  <c:v>23465.879000000001</c:v>
                </c:pt>
                <c:pt idx="1009">
                  <c:v>23491.470499999999</c:v>
                </c:pt>
                <c:pt idx="1010">
                  <c:v>23517.717199999999</c:v>
                </c:pt>
                <c:pt idx="1011">
                  <c:v>23542.9787</c:v>
                </c:pt>
                <c:pt idx="1012">
                  <c:v>23568.570199999998</c:v>
                </c:pt>
                <c:pt idx="1013">
                  <c:v>23594.160100000001</c:v>
                </c:pt>
                <c:pt idx="1014">
                  <c:v>23618.7664</c:v>
                </c:pt>
                <c:pt idx="1015">
                  <c:v>23642.715899999999</c:v>
                </c:pt>
                <c:pt idx="1016">
                  <c:v>23667.650600000001</c:v>
                </c:pt>
                <c:pt idx="1017">
                  <c:v>23692.913700000001</c:v>
                </c:pt>
                <c:pt idx="1018">
                  <c:v>23718.503700000001</c:v>
                </c:pt>
                <c:pt idx="1019">
                  <c:v>23744.0952</c:v>
                </c:pt>
                <c:pt idx="1020">
                  <c:v>23768.701499999999</c:v>
                </c:pt>
                <c:pt idx="1021">
                  <c:v>23795.6034</c:v>
                </c:pt>
                <c:pt idx="1022">
                  <c:v>23844.160800000001</c:v>
                </c:pt>
                <c:pt idx="1023">
                  <c:v>23868.1103</c:v>
                </c:pt>
                <c:pt idx="1024">
                  <c:v>23892.7166</c:v>
                </c:pt>
                <c:pt idx="1025">
                  <c:v>23917.9797</c:v>
                </c:pt>
                <c:pt idx="1026">
                  <c:v>23941.6008</c:v>
                </c:pt>
                <c:pt idx="1027">
                  <c:v>23964.895</c:v>
                </c:pt>
                <c:pt idx="1028">
                  <c:v>23990.813399999999</c:v>
                </c:pt>
                <c:pt idx="1029">
                  <c:v>24016.076499999999</c:v>
                </c:pt>
                <c:pt idx="1030">
                  <c:v>24041.666399999998</c:v>
                </c:pt>
                <c:pt idx="1031">
                  <c:v>24066.929499999998</c:v>
                </c:pt>
                <c:pt idx="1032">
                  <c:v>24091.8642</c:v>
                </c:pt>
                <c:pt idx="1033">
                  <c:v>24117.454099999999</c:v>
                </c:pt>
                <c:pt idx="1034">
                  <c:v>24142.060399999998</c:v>
                </c:pt>
                <c:pt idx="1035">
                  <c:v>24166.009900000001</c:v>
                </c:pt>
                <c:pt idx="1036">
                  <c:v>24189.960999999999</c:v>
                </c:pt>
                <c:pt idx="1037">
                  <c:v>24215.550899999998</c:v>
                </c:pt>
                <c:pt idx="1038">
                  <c:v>24239.828799999999</c:v>
                </c:pt>
                <c:pt idx="1039">
                  <c:v>24264.1083</c:v>
                </c:pt>
                <c:pt idx="1040">
                  <c:v>24291.338599999999</c:v>
                </c:pt>
                <c:pt idx="1041">
                  <c:v>24316.601699999999</c:v>
                </c:pt>
                <c:pt idx="1042">
                  <c:v>24343.175200000001</c:v>
                </c:pt>
                <c:pt idx="1043">
                  <c:v>24368.438399999999</c:v>
                </c:pt>
                <c:pt idx="1044">
                  <c:v>24393.044699999999</c:v>
                </c:pt>
                <c:pt idx="1045">
                  <c:v>24417.9794</c:v>
                </c:pt>
                <c:pt idx="1046">
                  <c:v>24443.569299999999</c:v>
                </c:pt>
                <c:pt idx="1047">
                  <c:v>24469.160800000001</c:v>
                </c:pt>
                <c:pt idx="1048">
                  <c:v>24494.0939</c:v>
                </c:pt>
                <c:pt idx="1049">
                  <c:v>24517.7166</c:v>
                </c:pt>
                <c:pt idx="1050">
                  <c:v>24542.9797</c:v>
                </c:pt>
                <c:pt idx="1051">
                  <c:v>24568.2412</c:v>
                </c:pt>
                <c:pt idx="1052">
                  <c:v>24593.175899999998</c:v>
                </c:pt>
                <c:pt idx="1053">
                  <c:v>24618.1106</c:v>
                </c:pt>
                <c:pt idx="1054">
                  <c:v>24645.012500000001</c:v>
                </c:pt>
                <c:pt idx="1055">
                  <c:v>24670.932400000002</c:v>
                </c:pt>
                <c:pt idx="1056">
                  <c:v>24696.193899999998</c:v>
                </c:pt>
                <c:pt idx="1057">
                  <c:v>24721.1286</c:v>
                </c:pt>
                <c:pt idx="1058">
                  <c:v>24771.653300000002</c:v>
                </c:pt>
                <c:pt idx="1059">
                  <c:v>24796.259600000001</c:v>
                </c:pt>
                <c:pt idx="1060">
                  <c:v>24821.194299999999</c:v>
                </c:pt>
                <c:pt idx="1061">
                  <c:v>24846.129000000001</c:v>
                </c:pt>
                <c:pt idx="1062">
                  <c:v>24871.390500000001</c:v>
                </c:pt>
                <c:pt idx="1063">
                  <c:v>24897.9656</c:v>
                </c:pt>
                <c:pt idx="1064">
                  <c:v>24924.540700000001</c:v>
                </c:pt>
                <c:pt idx="1065">
                  <c:v>24949.475399999999</c:v>
                </c:pt>
                <c:pt idx="1066">
                  <c:v>24975.065299999998</c:v>
                </c:pt>
                <c:pt idx="1067">
                  <c:v>25000.656800000001</c:v>
                </c:pt>
                <c:pt idx="1068">
                  <c:v>25024.277900000001</c:v>
                </c:pt>
                <c:pt idx="1069">
                  <c:v>25048.555799999998</c:v>
                </c:pt>
                <c:pt idx="1070">
                  <c:v>25073.4905</c:v>
                </c:pt>
                <c:pt idx="1071">
                  <c:v>25098.7536</c:v>
                </c:pt>
                <c:pt idx="1072">
                  <c:v>25124.671999999999</c:v>
                </c:pt>
                <c:pt idx="1073">
                  <c:v>25149.6067</c:v>
                </c:pt>
                <c:pt idx="1074">
                  <c:v>25175.196599999999</c:v>
                </c:pt>
                <c:pt idx="1075">
                  <c:v>25226.049599999998</c:v>
                </c:pt>
                <c:pt idx="1076">
                  <c:v>25252.296300000002</c:v>
                </c:pt>
                <c:pt idx="1077">
                  <c:v>25277.8878</c:v>
                </c:pt>
                <c:pt idx="1078">
                  <c:v>25302.165700000001</c:v>
                </c:pt>
                <c:pt idx="1079">
                  <c:v>25326.772000000001</c:v>
                </c:pt>
                <c:pt idx="1080">
                  <c:v>25352.033500000001</c:v>
                </c:pt>
                <c:pt idx="1081">
                  <c:v>25377.953399999999</c:v>
                </c:pt>
                <c:pt idx="1082">
                  <c:v>25403.543300000001</c:v>
                </c:pt>
                <c:pt idx="1083">
                  <c:v>25429.790099999998</c:v>
                </c:pt>
                <c:pt idx="1084">
                  <c:v>25455.38</c:v>
                </c:pt>
                <c:pt idx="1085">
                  <c:v>25480.643100000001</c:v>
                </c:pt>
                <c:pt idx="1086">
                  <c:v>25504.5926</c:v>
                </c:pt>
                <c:pt idx="1087">
                  <c:v>25529.8557</c:v>
                </c:pt>
                <c:pt idx="1088">
                  <c:v>25556.1024</c:v>
                </c:pt>
                <c:pt idx="1089">
                  <c:v>25583.332699999999</c:v>
                </c:pt>
                <c:pt idx="1090">
                  <c:v>25609.5795</c:v>
                </c:pt>
                <c:pt idx="1091">
                  <c:v>25633.202099999999</c:v>
                </c:pt>
                <c:pt idx="1092">
                  <c:v>25658.792000000001</c:v>
                </c:pt>
                <c:pt idx="1093">
                  <c:v>25684.383600000001</c:v>
                </c:pt>
                <c:pt idx="1094">
                  <c:v>25709.645100000002</c:v>
                </c:pt>
                <c:pt idx="1095">
                  <c:v>25735.2366</c:v>
                </c:pt>
                <c:pt idx="1096">
                  <c:v>25761.154900000001</c:v>
                </c:pt>
                <c:pt idx="1097">
                  <c:v>25787.073199999999</c:v>
                </c:pt>
                <c:pt idx="1098">
                  <c:v>25811.679499999998</c:v>
                </c:pt>
                <c:pt idx="1099">
                  <c:v>25837.926200000002</c:v>
                </c:pt>
                <c:pt idx="1100">
                  <c:v>25863.189299999998</c:v>
                </c:pt>
                <c:pt idx="1101">
                  <c:v>25888.124</c:v>
                </c:pt>
                <c:pt idx="1102">
                  <c:v>25913.714</c:v>
                </c:pt>
                <c:pt idx="1103">
                  <c:v>25938.648700000002</c:v>
                </c:pt>
                <c:pt idx="1104">
                  <c:v>25962.926500000001</c:v>
                </c:pt>
                <c:pt idx="1105">
                  <c:v>25987.532800000001</c:v>
                </c:pt>
                <c:pt idx="1106">
                  <c:v>26013.4512</c:v>
                </c:pt>
                <c:pt idx="1107">
                  <c:v>26040.3547</c:v>
                </c:pt>
                <c:pt idx="1108">
                  <c:v>26067.256600000001</c:v>
                </c:pt>
                <c:pt idx="1109">
                  <c:v>26091.536100000001</c:v>
                </c:pt>
                <c:pt idx="1110">
                  <c:v>26115.157200000001</c:v>
                </c:pt>
                <c:pt idx="1111">
                  <c:v>26141.403900000001</c:v>
                </c:pt>
                <c:pt idx="1112">
                  <c:v>26167.322199999999</c:v>
                </c:pt>
                <c:pt idx="1113">
                  <c:v>26193.569</c:v>
                </c:pt>
                <c:pt idx="1114">
                  <c:v>26220.4725</c:v>
                </c:pt>
                <c:pt idx="1115">
                  <c:v>26247.047600000002</c:v>
                </c:pt>
                <c:pt idx="1116">
                  <c:v>26271.653900000001</c:v>
                </c:pt>
                <c:pt idx="1117">
                  <c:v>26295.6034</c:v>
                </c:pt>
                <c:pt idx="1118">
                  <c:v>26321.521700000001</c:v>
                </c:pt>
                <c:pt idx="1119">
                  <c:v>26347.768400000001</c:v>
                </c:pt>
                <c:pt idx="1120">
                  <c:v>26374.015100000001</c:v>
                </c:pt>
                <c:pt idx="1121">
                  <c:v>26399.6067</c:v>
                </c:pt>
                <c:pt idx="1122">
                  <c:v>26425.525000000001</c:v>
                </c:pt>
                <c:pt idx="1123">
                  <c:v>26451.1149</c:v>
                </c:pt>
                <c:pt idx="1124">
                  <c:v>26478.018400000001</c:v>
                </c:pt>
                <c:pt idx="1125">
                  <c:v>26502.953099999999</c:v>
                </c:pt>
                <c:pt idx="1126">
                  <c:v>26528.214599999999</c:v>
                </c:pt>
                <c:pt idx="1127">
                  <c:v>26553.806100000002</c:v>
                </c:pt>
                <c:pt idx="1128">
                  <c:v>26578.7408</c:v>
                </c:pt>
                <c:pt idx="1129">
                  <c:v>26603.347099999999</c:v>
                </c:pt>
                <c:pt idx="1130">
                  <c:v>26629.265500000001</c:v>
                </c:pt>
                <c:pt idx="1131">
                  <c:v>26655.183799999999</c:v>
                </c:pt>
                <c:pt idx="1132">
                  <c:v>26680.446899999999</c:v>
                </c:pt>
                <c:pt idx="1133">
                  <c:v>26705.7084</c:v>
                </c:pt>
                <c:pt idx="1134">
                  <c:v>26730.643100000001</c:v>
                </c:pt>
                <c:pt idx="1135">
                  <c:v>26756.233</c:v>
                </c:pt>
                <c:pt idx="1136">
                  <c:v>26782.4797</c:v>
                </c:pt>
                <c:pt idx="1137">
                  <c:v>26807.7428</c:v>
                </c:pt>
                <c:pt idx="1138">
                  <c:v>26833.0059</c:v>
                </c:pt>
                <c:pt idx="1139">
                  <c:v>26883.858899999999</c:v>
                </c:pt>
                <c:pt idx="1140">
                  <c:v>26910.1057</c:v>
                </c:pt>
                <c:pt idx="1141">
                  <c:v>26936.022400000002</c:v>
                </c:pt>
                <c:pt idx="1142">
                  <c:v>26961.942299999999</c:v>
                </c:pt>
                <c:pt idx="1143">
                  <c:v>26987.8622</c:v>
                </c:pt>
                <c:pt idx="1144">
                  <c:v>27013.778900000001</c:v>
                </c:pt>
                <c:pt idx="1145">
                  <c:v>27039.3688</c:v>
                </c:pt>
                <c:pt idx="1146">
                  <c:v>27064.962</c:v>
                </c:pt>
                <c:pt idx="1147">
                  <c:v>27091.535500000002</c:v>
                </c:pt>
                <c:pt idx="1148">
                  <c:v>27117.125400000001</c:v>
                </c:pt>
                <c:pt idx="1149">
                  <c:v>27142.7153</c:v>
                </c:pt>
                <c:pt idx="1150">
                  <c:v>27170.6024</c:v>
                </c:pt>
                <c:pt idx="1151">
                  <c:v>27196.849200000001</c:v>
                </c:pt>
                <c:pt idx="1152">
                  <c:v>27223.0959</c:v>
                </c:pt>
                <c:pt idx="1153">
                  <c:v>27250.983</c:v>
                </c:pt>
                <c:pt idx="1154">
                  <c:v>27277.2297</c:v>
                </c:pt>
                <c:pt idx="1155">
                  <c:v>27302.166000000001</c:v>
                </c:pt>
                <c:pt idx="1156">
                  <c:v>27326.772300000001</c:v>
                </c:pt>
                <c:pt idx="1157">
                  <c:v>27379.922600000002</c:v>
                </c:pt>
                <c:pt idx="1158">
                  <c:v>27404.528900000001</c:v>
                </c:pt>
                <c:pt idx="1159">
                  <c:v>27429.788799999998</c:v>
                </c:pt>
                <c:pt idx="1160">
                  <c:v>27456.3655</c:v>
                </c:pt>
                <c:pt idx="1161">
                  <c:v>27484.5795</c:v>
                </c:pt>
                <c:pt idx="1162">
                  <c:v>27509.515800000001</c:v>
                </c:pt>
                <c:pt idx="1163">
                  <c:v>27534.122100000001</c:v>
                </c:pt>
                <c:pt idx="1164">
                  <c:v>27560.695599999999</c:v>
                </c:pt>
                <c:pt idx="1165">
                  <c:v>27613.515800000001</c:v>
                </c:pt>
                <c:pt idx="1166">
                  <c:v>27640.419300000001</c:v>
                </c:pt>
                <c:pt idx="1167">
                  <c:v>27666.666099999999</c:v>
                </c:pt>
                <c:pt idx="1168">
                  <c:v>27692.256000000001</c:v>
                </c:pt>
                <c:pt idx="1169">
                  <c:v>27717.192299999999</c:v>
                </c:pt>
                <c:pt idx="1170">
                  <c:v>27742.782200000001</c:v>
                </c:pt>
                <c:pt idx="1171">
                  <c:v>27767.388500000001</c:v>
                </c:pt>
                <c:pt idx="1172">
                  <c:v>27792.321599999999</c:v>
                </c:pt>
                <c:pt idx="1173">
                  <c:v>27843.5046</c:v>
                </c:pt>
                <c:pt idx="1174">
                  <c:v>27870.078099999999</c:v>
                </c:pt>
                <c:pt idx="1175">
                  <c:v>27896.654900000001</c:v>
                </c:pt>
                <c:pt idx="1176">
                  <c:v>27922.571599999999</c:v>
                </c:pt>
                <c:pt idx="1177">
                  <c:v>27950.1319</c:v>
                </c:pt>
                <c:pt idx="1178">
                  <c:v>27977.3622</c:v>
                </c:pt>
                <c:pt idx="1179">
                  <c:v>28003.609</c:v>
                </c:pt>
                <c:pt idx="1180">
                  <c:v>28029.8557</c:v>
                </c:pt>
                <c:pt idx="1181">
                  <c:v>28056.7592</c:v>
                </c:pt>
                <c:pt idx="1182">
                  <c:v>28083.0059</c:v>
                </c:pt>
                <c:pt idx="1183">
                  <c:v>28108.269</c:v>
                </c:pt>
                <c:pt idx="1184">
                  <c:v>28132.8753</c:v>
                </c:pt>
                <c:pt idx="1185">
                  <c:v>28158.135200000001</c:v>
                </c:pt>
                <c:pt idx="1186">
                  <c:v>28185.038799999998</c:v>
                </c:pt>
                <c:pt idx="1187">
                  <c:v>28211.6155</c:v>
                </c:pt>
                <c:pt idx="1188">
                  <c:v>28236.875400000001</c:v>
                </c:pt>
                <c:pt idx="1189">
                  <c:v>28262.138500000001</c:v>
                </c:pt>
                <c:pt idx="1190">
                  <c:v>28289.042000000001</c:v>
                </c:pt>
                <c:pt idx="1191">
                  <c:v>28315.288799999998</c:v>
                </c:pt>
                <c:pt idx="1192">
                  <c:v>28342.519100000001</c:v>
                </c:pt>
                <c:pt idx="1193">
                  <c:v>28369.095799999999</c:v>
                </c:pt>
                <c:pt idx="1194">
                  <c:v>28395.9961</c:v>
                </c:pt>
                <c:pt idx="1195">
                  <c:v>28422.242900000001</c:v>
                </c:pt>
                <c:pt idx="1196">
                  <c:v>28448.489600000001</c:v>
                </c:pt>
                <c:pt idx="1197">
                  <c:v>28474.082699999999</c:v>
                </c:pt>
                <c:pt idx="1198">
                  <c:v>28500.329399999999</c:v>
                </c:pt>
                <c:pt idx="1199">
                  <c:v>28526.902900000001</c:v>
                </c:pt>
                <c:pt idx="1200">
                  <c:v>28578.0828</c:v>
                </c:pt>
                <c:pt idx="1201">
                  <c:v>28604.3295</c:v>
                </c:pt>
                <c:pt idx="1202">
                  <c:v>28630.5762</c:v>
                </c:pt>
                <c:pt idx="1203">
                  <c:v>28656.169300000001</c:v>
                </c:pt>
                <c:pt idx="1204">
                  <c:v>28682.7428</c:v>
                </c:pt>
                <c:pt idx="1205">
                  <c:v>28708.9895</c:v>
                </c:pt>
                <c:pt idx="1206">
                  <c:v>28735.2363</c:v>
                </c:pt>
                <c:pt idx="1207">
                  <c:v>28762.4666</c:v>
                </c:pt>
                <c:pt idx="1208">
                  <c:v>28812.662799999998</c:v>
                </c:pt>
                <c:pt idx="1209">
                  <c:v>28838.909500000002</c:v>
                </c:pt>
                <c:pt idx="1210">
                  <c:v>28864.829399999999</c:v>
                </c:pt>
                <c:pt idx="1211">
                  <c:v>28892.059799999999</c:v>
                </c:pt>
                <c:pt idx="1212">
                  <c:v>28918.306499999999</c:v>
                </c:pt>
                <c:pt idx="1213">
                  <c:v>28946.193599999999</c:v>
                </c:pt>
                <c:pt idx="1214">
                  <c:v>28973.0972</c:v>
                </c:pt>
                <c:pt idx="1215">
                  <c:v>28998.687099999999</c:v>
                </c:pt>
                <c:pt idx="1216">
                  <c:v>29026.2474</c:v>
                </c:pt>
                <c:pt idx="1217">
                  <c:v>29053.477699999999</c:v>
                </c:pt>
                <c:pt idx="1218">
                  <c:v>29078.7408</c:v>
                </c:pt>
                <c:pt idx="1219">
                  <c:v>29104.9876</c:v>
                </c:pt>
                <c:pt idx="1220">
                  <c:v>29130.904299999998</c:v>
                </c:pt>
                <c:pt idx="1221">
                  <c:v>29157.151000000002</c:v>
                </c:pt>
                <c:pt idx="1222">
                  <c:v>29182.7441</c:v>
                </c:pt>
                <c:pt idx="1223">
                  <c:v>29209.644400000001</c:v>
                </c:pt>
                <c:pt idx="1224">
                  <c:v>29237.2048</c:v>
                </c:pt>
                <c:pt idx="1225">
                  <c:v>29264.765100000001</c:v>
                </c:pt>
                <c:pt idx="1226">
                  <c:v>29289.698199999999</c:v>
                </c:pt>
                <c:pt idx="1227">
                  <c:v>29315.6181</c:v>
                </c:pt>
                <c:pt idx="1228">
                  <c:v>29344.158899999999</c:v>
                </c:pt>
                <c:pt idx="1229">
                  <c:v>29371.392400000001</c:v>
                </c:pt>
                <c:pt idx="1230">
                  <c:v>29396.652300000002</c:v>
                </c:pt>
                <c:pt idx="1231">
                  <c:v>29421.258600000001</c:v>
                </c:pt>
                <c:pt idx="1232">
                  <c:v>29448.818899999998</c:v>
                </c:pt>
                <c:pt idx="1233">
                  <c:v>29475.065699999999</c:v>
                </c:pt>
                <c:pt idx="1234">
                  <c:v>29500.9856</c:v>
                </c:pt>
                <c:pt idx="1235">
                  <c:v>29526.575499999999</c:v>
                </c:pt>
                <c:pt idx="1236">
                  <c:v>29552.165400000002</c:v>
                </c:pt>
                <c:pt idx="1237">
                  <c:v>29578.412100000001</c:v>
                </c:pt>
                <c:pt idx="1238">
                  <c:v>29604.658800000001</c:v>
                </c:pt>
                <c:pt idx="1239">
                  <c:v>29630.578799999999</c:v>
                </c:pt>
                <c:pt idx="1240">
                  <c:v>29656.825499999999</c:v>
                </c:pt>
                <c:pt idx="1241">
                  <c:v>29684.055799999998</c:v>
                </c:pt>
                <c:pt idx="1242">
                  <c:v>29710.302500000002</c:v>
                </c:pt>
                <c:pt idx="1243">
                  <c:v>29736.549200000001</c:v>
                </c:pt>
                <c:pt idx="1244">
                  <c:v>29763.122800000001</c:v>
                </c:pt>
                <c:pt idx="1245">
                  <c:v>29790.3531</c:v>
                </c:pt>
                <c:pt idx="1246">
                  <c:v>29816.273000000001</c:v>
                </c:pt>
                <c:pt idx="1247">
                  <c:v>29842.8465</c:v>
                </c:pt>
                <c:pt idx="1248">
                  <c:v>29868.7664</c:v>
                </c:pt>
                <c:pt idx="1249">
                  <c:v>29896.653600000001</c:v>
                </c:pt>
                <c:pt idx="1250">
                  <c:v>29923.557100000002</c:v>
                </c:pt>
                <c:pt idx="1251">
                  <c:v>29949.4738</c:v>
                </c:pt>
                <c:pt idx="1252">
                  <c:v>29975.393700000001</c:v>
                </c:pt>
                <c:pt idx="1253">
                  <c:v>30002.297299999998</c:v>
                </c:pt>
                <c:pt idx="1254">
                  <c:v>30054.4607</c:v>
                </c:pt>
                <c:pt idx="1255">
                  <c:v>30081.037400000001</c:v>
                </c:pt>
                <c:pt idx="1256">
                  <c:v>30108.924599999998</c:v>
                </c:pt>
                <c:pt idx="1257">
                  <c:v>30134.8413</c:v>
                </c:pt>
                <c:pt idx="1258">
                  <c:v>30161.088</c:v>
                </c:pt>
                <c:pt idx="1259">
                  <c:v>30187.007900000001</c:v>
                </c:pt>
                <c:pt idx="1260">
                  <c:v>30212.927800000001</c:v>
                </c:pt>
                <c:pt idx="1261">
                  <c:v>30238.844499999999</c:v>
                </c:pt>
                <c:pt idx="1262">
                  <c:v>30265.421300000002</c:v>
                </c:pt>
                <c:pt idx="1263">
                  <c:v>30291.9948</c:v>
                </c:pt>
                <c:pt idx="1264">
                  <c:v>30318.2415</c:v>
                </c:pt>
                <c:pt idx="1265">
                  <c:v>30345.145</c:v>
                </c:pt>
                <c:pt idx="1266">
                  <c:v>30372.048599999998</c:v>
                </c:pt>
                <c:pt idx="1267">
                  <c:v>30400.919300000001</c:v>
                </c:pt>
                <c:pt idx="1268">
                  <c:v>30428.476500000001</c:v>
                </c:pt>
                <c:pt idx="1269">
                  <c:v>30455.053199999998</c:v>
                </c:pt>
                <c:pt idx="1270">
                  <c:v>30480.316299999999</c:v>
                </c:pt>
                <c:pt idx="1271">
                  <c:v>30506.562999999998</c:v>
                </c:pt>
                <c:pt idx="1272">
                  <c:v>30532.152900000001</c:v>
                </c:pt>
                <c:pt idx="1273">
                  <c:v>30559.056400000001</c:v>
                </c:pt>
                <c:pt idx="1274">
                  <c:v>30585.63</c:v>
                </c:pt>
                <c:pt idx="1275">
                  <c:v>30611.549900000002</c:v>
                </c:pt>
                <c:pt idx="1276">
                  <c:v>30637.4666</c:v>
                </c:pt>
                <c:pt idx="1277">
                  <c:v>30663.056499999999</c:v>
                </c:pt>
                <c:pt idx="1278">
                  <c:v>30690.29</c:v>
                </c:pt>
                <c:pt idx="1279">
                  <c:v>30717.8472</c:v>
                </c:pt>
                <c:pt idx="1280">
                  <c:v>30744.423900000002</c:v>
                </c:pt>
                <c:pt idx="1281">
                  <c:v>30770.9974</c:v>
                </c:pt>
                <c:pt idx="1282">
                  <c:v>30797.570899999999</c:v>
                </c:pt>
                <c:pt idx="1283">
                  <c:v>30824.804499999998</c:v>
                </c:pt>
                <c:pt idx="1284">
                  <c:v>30851.7048</c:v>
                </c:pt>
                <c:pt idx="1285">
                  <c:v>30878.938300000002</c:v>
                </c:pt>
                <c:pt idx="1286">
                  <c:v>30907.152300000002</c:v>
                </c:pt>
                <c:pt idx="1287">
                  <c:v>30935.3662</c:v>
                </c:pt>
                <c:pt idx="1288">
                  <c:v>30962.269700000001</c:v>
                </c:pt>
                <c:pt idx="1289">
                  <c:v>30988.8465</c:v>
                </c:pt>
                <c:pt idx="1290">
                  <c:v>31013.779600000002</c:v>
                </c:pt>
                <c:pt idx="1291">
                  <c:v>31039.369500000001</c:v>
                </c:pt>
                <c:pt idx="1292">
                  <c:v>31066.273000000001</c:v>
                </c:pt>
                <c:pt idx="1293">
                  <c:v>31094.487000000001</c:v>
                </c:pt>
                <c:pt idx="1294">
                  <c:v>31121.720499999999</c:v>
                </c:pt>
                <c:pt idx="1295">
                  <c:v>31147.637200000001</c:v>
                </c:pt>
                <c:pt idx="1296">
                  <c:v>31173.2271</c:v>
                </c:pt>
                <c:pt idx="1297">
                  <c:v>31200.787400000001</c:v>
                </c:pt>
                <c:pt idx="1298">
                  <c:v>31228.674599999998</c:v>
                </c:pt>
                <c:pt idx="1299">
                  <c:v>31254.594499999999</c:v>
                </c:pt>
                <c:pt idx="1300">
                  <c:v>31280.184399999998</c:v>
                </c:pt>
                <c:pt idx="1301">
                  <c:v>31307.414700000001</c:v>
                </c:pt>
                <c:pt idx="1302">
                  <c:v>31334.9751</c:v>
                </c:pt>
                <c:pt idx="1303">
                  <c:v>31361.221799999999</c:v>
                </c:pt>
                <c:pt idx="1304">
                  <c:v>31387.468499999999</c:v>
                </c:pt>
                <c:pt idx="1305">
                  <c:v>31415.3557</c:v>
                </c:pt>
                <c:pt idx="1306">
                  <c:v>31443.569599999999</c:v>
                </c:pt>
                <c:pt idx="1307">
                  <c:v>31470.473099999999</c:v>
                </c:pt>
                <c:pt idx="1308">
                  <c:v>31496.062999999998</c:v>
                </c:pt>
                <c:pt idx="1309">
                  <c:v>31522.636600000002</c:v>
                </c:pt>
                <c:pt idx="1310">
                  <c:v>31550.196899999999</c:v>
                </c:pt>
                <c:pt idx="1311">
                  <c:v>31577.7572</c:v>
                </c:pt>
                <c:pt idx="1312">
                  <c:v>31605.644400000001</c:v>
                </c:pt>
                <c:pt idx="1313">
                  <c:v>31633.201499999999</c:v>
                </c:pt>
                <c:pt idx="1314">
                  <c:v>31660.105</c:v>
                </c:pt>
                <c:pt idx="1315">
                  <c:v>31687.665400000002</c:v>
                </c:pt>
                <c:pt idx="1316">
                  <c:v>31715.552500000002</c:v>
                </c:pt>
                <c:pt idx="1317">
                  <c:v>31742.452799999999</c:v>
                </c:pt>
                <c:pt idx="1318">
                  <c:v>31769.686399999999</c:v>
                </c:pt>
                <c:pt idx="1319">
                  <c:v>31797.2435</c:v>
                </c:pt>
                <c:pt idx="1320">
                  <c:v>31825.460599999999</c:v>
                </c:pt>
                <c:pt idx="1321">
                  <c:v>31853.674599999998</c:v>
                </c:pt>
                <c:pt idx="1322">
                  <c:v>31880.248100000001</c:v>
                </c:pt>
                <c:pt idx="1323">
                  <c:v>31907.151600000001</c:v>
                </c:pt>
                <c:pt idx="1324">
                  <c:v>31934.712</c:v>
                </c:pt>
                <c:pt idx="1325">
                  <c:v>31961.6155</c:v>
                </c:pt>
                <c:pt idx="1326">
                  <c:v>31989.5026</c:v>
                </c:pt>
                <c:pt idx="1327">
                  <c:v>32017.7166</c:v>
                </c:pt>
                <c:pt idx="1328">
                  <c:v>32045.930499999999</c:v>
                </c:pt>
                <c:pt idx="1329">
                  <c:v>32074.147700000001</c:v>
                </c:pt>
                <c:pt idx="1330">
                  <c:v>32100.7212</c:v>
                </c:pt>
                <c:pt idx="1331">
                  <c:v>32127.297900000001</c:v>
                </c:pt>
                <c:pt idx="1332">
                  <c:v>32154.528200000001</c:v>
                </c:pt>
                <c:pt idx="1333">
                  <c:v>32183.399000000001</c:v>
                </c:pt>
                <c:pt idx="1334">
                  <c:v>32211.942899999998</c:v>
                </c:pt>
                <c:pt idx="1335">
                  <c:v>32239.500100000001</c:v>
                </c:pt>
                <c:pt idx="1336">
                  <c:v>32266.7336</c:v>
                </c:pt>
                <c:pt idx="1337">
                  <c:v>32294.620800000001</c:v>
                </c:pt>
                <c:pt idx="1338">
                  <c:v>32323.818299999999</c:v>
                </c:pt>
                <c:pt idx="1339">
                  <c:v>32352.035500000002</c:v>
                </c:pt>
                <c:pt idx="1340">
                  <c:v>32378.282200000001</c:v>
                </c:pt>
                <c:pt idx="1341">
                  <c:v>32405.512500000001</c:v>
                </c:pt>
                <c:pt idx="1342">
                  <c:v>32434.7101</c:v>
                </c:pt>
                <c:pt idx="1343">
                  <c:v>32463.254000000001</c:v>
                </c:pt>
                <c:pt idx="1344">
                  <c:v>32490.157500000001</c:v>
                </c:pt>
                <c:pt idx="1345">
                  <c:v>32517.061099999999</c:v>
                </c:pt>
                <c:pt idx="1346">
                  <c:v>32542.324199999999</c:v>
                </c:pt>
                <c:pt idx="1347">
                  <c:v>32569.554499999998</c:v>
                </c:pt>
                <c:pt idx="1348">
                  <c:v>32596.128000000001</c:v>
                </c:pt>
                <c:pt idx="1349">
                  <c:v>32621.064299999998</c:v>
                </c:pt>
                <c:pt idx="1350">
                  <c:v>32646.324199999999</c:v>
                </c:pt>
                <c:pt idx="1351">
                  <c:v>32673.227800000001</c:v>
                </c:pt>
                <c:pt idx="1352">
                  <c:v>32700.788100000002</c:v>
                </c:pt>
                <c:pt idx="1353">
                  <c:v>32729.9856</c:v>
                </c:pt>
                <c:pt idx="1354">
                  <c:v>32757.872800000001</c:v>
                </c:pt>
                <c:pt idx="1355">
                  <c:v>32784.119500000001</c:v>
                </c:pt>
                <c:pt idx="1356">
                  <c:v>32810.366199999997</c:v>
                </c:pt>
                <c:pt idx="1357">
                  <c:v>32838.253400000001</c:v>
                </c:pt>
                <c:pt idx="1358">
                  <c:v>32865.156900000002</c:v>
                </c:pt>
                <c:pt idx="1359">
                  <c:v>32892.060400000002</c:v>
                </c:pt>
                <c:pt idx="1360">
                  <c:v>32917.650300000001</c:v>
                </c:pt>
                <c:pt idx="1361">
                  <c:v>32943.2402</c:v>
                </c:pt>
                <c:pt idx="1362">
                  <c:v>32969.160199999998</c:v>
                </c:pt>
                <c:pt idx="1363">
                  <c:v>32995.733699999997</c:v>
                </c:pt>
                <c:pt idx="1364">
                  <c:v>33023.620799999997</c:v>
                </c:pt>
                <c:pt idx="1365">
                  <c:v>33051.838000000003</c:v>
                </c:pt>
                <c:pt idx="1366">
                  <c:v>33079.068299999999</c:v>
                </c:pt>
                <c:pt idx="1367">
                  <c:v>33105.971799999999</c:v>
                </c:pt>
                <c:pt idx="1368">
                  <c:v>33132.545299999998</c:v>
                </c:pt>
                <c:pt idx="1369">
                  <c:v>33159.122100000001</c:v>
                </c:pt>
                <c:pt idx="1370">
                  <c:v>33186.022400000002</c:v>
                </c:pt>
                <c:pt idx="1371">
                  <c:v>33213.255899999996</c:v>
                </c:pt>
                <c:pt idx="1372">
                  <c:v>33241.469899999996</c:v>
                </c:pt>
                <c:pt idx="1373">
                  <c:v>33269.030200000001</c:v>
                </c:pt>
                <c:pt idx="1374">
                  <c:v>33294.946900000003</c:v>
                </c:pt>
                <c:pt idx="1375">
                  <c:v>33320.536800000002</c:v>
                </c:pt>
                <c:pt idx="1376">
                  <c:v>33346.1299</c:v>
                </c:pt>
                <c:pt idx="1377">
                  <c:v>33373.687100000003</c:v>
                </c:pt>
                <c:pt idx="1378">
                  <c:v>33400.263800000001</c:v>
                </c:pt>
                <c:pt idx="1379">
                  <c:v>33426.837299999999</c:v>
                </c:pt>
                <c:pt idx="1380">
                  <c:v>33455.381300000001</c:v>
                </c:pt>
                <c:pt idx="1381">
                  <c:v>33485.2356</c:v>
                </c:pt>
                <c:pt idx="1382">
                  <c:v>33513.122799999997</c:v>
                </c:pt>
                <c:pt idx="1383">
                  <c:v>33540.026299999998</c:v>
                </c:pt>
                <c:pt idx="1384">
                  <c:v>33566.599800000004</c:v>
                </c:pt>
                <c:pt idx="1385">
                  <c:v>33594.817000000003</c:v>
                </c:pt>
                <c:pt idx="1386">
                  <c:v>33623.030899999998</c:v>
                </c:pt>
                <c:pt idx="1387">
                  <c:v>33649.277600000001</c:v>
                </c:pt>
                <c:pt idx="1388">
                  <c:v>33676.181199999999</c:v>
                </c:pt>
                <c:pt idx="1389">
                  <c:v>33702.754699999998</c:v>
                </c:pt>
                <c:pt idx="1390">
                  <c:v>33729.331400000003</c:v>
                </c:pt>
                <c:pt idx="1391">
                  <c:v>33755.904900000001</c:v>
                </c:pt>
                <c:pt idx="1392">
                  <c:v>33783.792099999999</c:v>
                </c:pt>
                <c:pt idx="1393">
                  <c:v>33811.352400000003</c:v>
                </c:pt>
                <c:pt idx="1394">
                  <c:v>33838.255899999996</c:v>
                </c:pt>
                <c:pt idx="1395">
                  <c:v>33865.813099999999</c:v>
                </c:pt>
                <c:pt idx="1396">
                  <c:v>33892.059800000003</c:v>
                </c:pt>
                <c:pt idx="1397">
                  <c:v>33918.963300000003</c:v>
                </c:pt>
                <c:pt idx="1398">
                  <c:v>33946.850400000003</c:v>
                </c:pt>
                <c:pt idx="1399">
                  <c:v>33975.394399999997</c:v>
                </c:pt>
                <c:pt idx="1400">
                  <c:v>34003.281499999997</c:v>
                </c:pt>
                <c:pt idx="1401">
                  <c:v>34030.8387</c:v>
                </c:pt>
                <c:pt idx="1402">
                  <c:v>34057.085400000004</c:v>
                </c:pt>
                <c:pt idx="1403">
                  <c:v>34083.3321</c:v>
                </c:pt>
                <c:pt idx="1404">
                  <c:v>34110.892399999997</c:v>
                </c:pt>
                <c:pt idx="1405">
                  <c:v>34139.106399999997</c:v>
                </c:pt>
                <c:pt idx="1406">
                  <c:v>34167.980300000003</c:v>
                </c:pt>
                <c:pt idx="1407">
                  <c:v>34195.210700000003</c:v>
                </c:pt>
                <c:pt idx="1408">
                  <c:v>34248.687700000002</c:v>
                </c:pt>
                <c:pt idx="1409">
                  <c:v>34276.248099999997</c:v>
                </c:pt>
                <c:pt idx="1410">
                  <c:v>34304.788800000002</c:v>
                </c:pt>
                <c:pt idx="1411">
                  <c:v>34334.9732</c:v>
                </c:pt>
                <c:pt idx="1412">
                  <c:v>34363.8439</c:v>
                </c:pt>
                <c:pt idx="1413">
                  <c:v>34390.090600000003</c:v>
                </c:pt>
                <c:pt idx="1414">
                  <c:v>34416.667399999998</c:v>
                </c:pt>
                <c:pt idx="1415">
                  <c:v>34446.194900000002</c:v>
                </c:pt>
                <c:pt idx="1416">
                  <c:v>34475.065699999999</c:v>
                </c:pt>
                <c:pt idx="1417">
                  <c:v>34500.655599999998</c:v>
                </c:pt>
                <c:pt idx="1418">
                  <c:v>34525.591899999999</c:v>
                </c:pt>
                <c:pt idx="1419">
                  <c:v>34553.148999999998</c:v>
                </c:pt>
                <c:pt idx="1420">
                  <c:v>34582.019800000002</c:v>
                </c:pt>
                <c:pt idx="1421">
                  <c:v>34610.893700000001</c:v>
                </c:pt>
                <c:pt idx="1422">
                  <c:v>34636.153599999998</c:v>
                </c:pt>
                <c:pt idx="1423">
                  <c:v>34660.433100000002</c:v>
                </c:pt>
                <c:pt idx="1424">
                  <c:v>34687.3367</c:v>
                </c:pt>
                <c:pt idx="1425">
                  <c:v>34716.534200000002</c:v>
                </c:pt>
                <c:pt idx="1426">
                  <c:v>34744.421300000002</c:v>
                </c:pt>
                <c:pt idx="1427">
                  <c:v>34769.684500000003</c:v>
                </c:pt>
                <c:pt idx="1428">
                  <c:v>34795.274400000002</c:v>
                </c:pt>
                <c:pt idx="1429">
                  <c:v>34823.818299999999</c:v>
                </c:pt>
                <c:pt idx="1430">
                  <c:v>34853.3459</c:v>
                </c:pt>
                <c:pt idx="1431">
                  <c:v>34881.233</c:v>
                </c:pt>
                <c:pt idx="1432">
                  <c:v>34907.479700000004</c:v>
                </c:pt>
                <c:pt idx="1433">
                  <c:v>34936.023699999998</c:v>
                </c:pt>
                <c:pt idx="1434">
                  <c:v>34965.551200000002</c:v>
                </c:pt>
                <c:pt idx="1435">
                  <c:v>34994.421999999999</c:v>
                </c:pt>
                <c:pt idx="1436">
                  <c:v>35021.982300000003</c:v>
                </c:pt>
                <c:pt idx="1437">
                  <c:v>35048.885799999996</c:v>
                </c:pt>
                <c:pt idx="1438">
                  <c:v>35077.426599999999</c:v>
                </c:pt>
                <c:pt idx="1439">
                  <c:v>35105.313699999999</c:v>
                </c:pt>
                <c:pt idx="1440">
                  <c:v>35132.874100000001</c:v>
                </c:pt>
                <c:pt idx="1441">
                  <c:v>35160.434399999998</c:v>
                </c:pt>
                <c:pt idx="1442">
                  <c:v>35187.334699999999</c:v>
                </c:pt>
                <c:pt idx="1443">
                  <c:v>35215.878700000001</c:v>
                </c:pt>
                <c:pt idx="1444">
                  <c:v>35244.422599999998</c:v>
                </c:pt>
                <c:pt idx="1445">
                  <c:v>35271.652999999998</c:v>
                </c:pt>
                <c:pt idx="1446">
                  <c:v>35296.5893</c:v>
                </c:pt>
                <c:pt idx="1447">
                  <c:v>35322.506000000001</c:v>
                </c:pt>
                <c:pt idx="1448">
                  <c:v>35350.723100000003</c:v>
                </c:pt>
                <c:pt idx="1449">
                  <c:v>35378.937100000003</c:v>
                </c:pt>
                <c:pt idx="1450">
                  <c:v>35405.510600000001</c:v>
                </c:pt>
                <c:pt idx="1451">
                  <c:v>35432.087299999999</c:v>
                </c:pt>
                <c:pt idx="1452">
                  <c:v>35460.301299999999</c:v>
                </c:pt>
                <c:pt idx="1453">
                  <c:v>35488.518400000001</c:v>
                </c:pt>
                <c:pt idx="1454">
                  <c:v>35515.418700000002</c:v>
                </c:pt>
                <c:pt idx="1455">
                  <c:v>35541.338600000003</c:v>
                </c:pt>
                <c:pt idx="1456">
                  <c:v>35567.258600000001</c:v>
                </c:pt>
                <c:pt idx="1457">
                  <c:v>35593.175300000003</c:v>
                </c:pt>
                <c:pt idx="1458">
                  <c:v>35619.095200000003</c:v>
                </c:pt>
                <c:pt idx="1459">
                  <c:v>35644.3583</c:v>
                </c:pt>
                <c:pt idx="1460">
                  <c:v>35669.618199999997</c:v>
                </c:pt>
                <c:pt idx="1461">
                  <c:v>35695.8649</c:v>
                </c:pt>
                <c:pt idx="1462">
                  <c:v>35724.738899999997</c:v>
                </c:pt>
                <c:pt idx="1463">
                  <c:v>35752.952799999999</c:v>
                </c:pt>
                <c:pt idx="1464">
                  <c:v>35779.526299999998</c:v>
                </c:pt>
                <c:pt idx="1465">
                  <c:v>35807.413500000002</c:v>
                </c:pt>
                <c:pt idx="1466">
                  <c:v>35834.646999999997</c:v>
                </c:pt>
                <c:pt idx="1467">
                  <c:v>35863.517800000001</c:v>
                </c:pt>
                <c:pt idx="1468">
                  <c:v>35919.948799999998</c:v>
                </c:pt>
                <c:pt idx="1469">
                  <c:v>35947.506000000001</c:v>
                </c:pt>
                <c:pt idx="1470">
                  <c:v>35975.393100000001</c:v>
                </c:pt>
                <c:pt idx="1471">
                  <c:v>36002.623399999997</c:v>
                </c:pt>
                <c:pt idx="1472">
                  <c:v>36028.543400000002</c:v>
                </c:pt>
                <c:pt idx="1473">
                  <c:v>36055.116900000001</c:v>
                </c:pt>
                <c:pt idx="1474">
                  <c:v>36082.350400000003</c:v>
                </c:pt>
                <c:pt idx="1475">
                  <c:v>36107.940300000002</c:v>
                </c:pt>
                <c:pt idx="1476">
                  <c:v>36132.546600000001</c:v>
                </c:pt>
                <c:pt idx="1477">
                  <c:v>36160.103799999997</c:v>
                </c:pt>
                <c:pt idx="1478">
                  <c:v>36189.631300000001</c:v>
                </c:pt>
                <c:pt idx="1479">
                  <c:v>36218.505299999997</c:v>
                </c:pt>
                <c:pt idx="1480">
                  <c:v>36246.392399999997</c:v>
                </c:pt>
                <c:pt idx="1481">
                  <c:v>36274.606399999997</c:v>
                </c:pt>
                <c:pt idx="1482">
                  <c:v>36303.150300000001</c:v>
                </c:pt>
                <c:pt idx="1483">
                  <c:v>36331.364200000004</c:v>
                </c:pt>
                <c:pt idx="1484">
                  <c:v>36360.235000000001</c:v>
                </c:pt>
                <c:pt idx="1485">
                  <c:v>36389.108899999999</c:v>
                </c:pt>
                <c:pt idx="1486">
                  <c:v>36417.979700000004</c:v>
                </c:pt>
                <c:pt idx="1487">
                  <c:v>36445.21</c:v>
                </c:pt>
                <c:pt idx="1488">
                  <c:v>36471.1299</c:v>
                </c:pt>
                <c:pt idx="1489">
                  <c:v>36496.389900000002</c:v>
                </c:pt>
                <c:pt idx="1490">
                  <c:v>36523.950199999999</c:v>
                </c:pt>
                <c:pt idx="1491">
                  <c:v>36552.820899999999</c:v>
                </c:pt>
                <c:pt idx="1492">
                  <c:v>36581.3649</c:v>
                </c:pt>
                <c:pt idx="1493">
                  <c:v>36607.611599999997</c:v>
                </c:pt>
                <c:pt idx="1494">
                  <c:v>36632.8747</c:v>
                </c:pt>
                <c:pt idx="1495">
                  <c:v>36658.137799999997</c:v>
                </c:pt>
                <c:pt idx="1496">
                  <c:v>36683.397700000001</c:v>
                </c:pt>
                <c:pt idx="1497">
                  <c:v>36710.301299999999</c:v>
                </c:pt>
                <c:pt idx="1498">
                  <c:v>36737.531600000002</c:v>
                </c:pt>
                <c:pt idx="1499">
                  <c:v>36764.435100000002</c:v>
                </c:pt>
                <c:pt idx="1500">
                  <c:v>36791.338600000003</c:v>
                </c:pt>
                <c:pt idx="1501">
                  <c:v>36820.2094</c:v>
                </c:pt>
                <c:pt idx="1502">
                  <c:v>36849.410100000001</c:v>
                </c:pt>
                <c:pt idx="1503">
                  <c:v>36876.313699999999</c:v>
                </c:pt>
                <c:pt idx="1504">
                  <c:v>36901.246800000001</c:v>
                </c:pt>
                <c:pt idx="1505">
                  <c:v>36928.150300000001</c:v>
                </c:pt>
                <c:pt idx="1506">
                  <c:v>36957.677900000002</c:v>
                </c:pt>
                <c:pt idx="1507">
                  <c:v>36987.532200000001</c:v>
                </c:pt>
                <c:pt idx="1508">
                  <c:v>37016.402999999998</c:v>
                </c:pt>
                <c:pt idx="1509">
                  <c:v>37044.290099999998</c:v>
                </c:pt>
                <c:pt idx="1510">
                  <c:v>37072.507299999997</c:v>
                </c:pt>
                <c:pt idx="1511">
                  <c:v>37102.361599999997</c:v>
                </c:pt>
                <c:pt idx="1512">
                  <c:v>37131.562400000003</c:v>
                </c:pt>
                <c:pt idx="1513">
                  <c:v>37158.792699999998</c:v>
                </c:pt>
                <c:pt idx="1514">
                  <c:v>37186.353000000003</c:v>
                </c:pt>
                <c:pt idx="1515">
                  <c:v>37215.880599999997</c:v>
                </c:pt>
                <c:pt idx="1516">
                  <c:v>37244.094499999999</c:v>
                </c:pt>
                <c:pt idx="1517">
                  <c:v>37270.998099999997</c:v>
                </c:pt>
                <c:pt idx="1518">
                  <c:v>37297.2448</c:v>
                </c:pt>
                <c:pt idx="1519">
                  <c:v>37324.475100000003</c:v>
                </c:pt>
                <c:pt idx="1520">
                  <c:v>37353.019099999998</c:v>
                </c:pt>
                <c:pt idx="1521">
                  <c:v>37380.906199999998</c:v>
                </c:pt>
                <c:pt idx="1522">
                  <c:v>37406.822899999999</c:v>
                </c:pt>
                <c:pt idx="1523">
                  <c:v>37432.086000000003</c:v>
                </c:pt>
                <c:pt idx="1524">
                  <c:v>37460.9568</c:v>
                </c:pt>
                <c:pt idx="1525">
                  <c:v>37492.4548</c:v>
                </c:pt>
                <c:pt idx="1526">
                  <c:v>37522.6391</c:v>
                </c:pt>
                <c:pt idx="1527">
                  <c:v>37550.8531</c:v>
                </c:pt>
                <c:pt idx="1528">
                  <c:v>37580.380599999997</c:v>
                </c:pt>
                <c:pt idx="1529">
                  <c:v>37610.891799999998</c:v>
                </c:pt>
                <c:pt idx="1530">
                  <c:v>37639.435799999999</c:v>
                </c:pt>
                <c:pt idx="1531">
                  <c:v>37666.3393</c:v>
                </c:pt>
                <c:pt idx="1532">
                  <c:v>37692.256000000001</c:v>
                </c:pt>
                <c:pt idx="1533">
                  <c:v>37718.832699999999</c:v>
                </c:pt>
                <c:pt idx="1534">
                  <c:v>37747.046699999999</c:v>
                </c:pt>
                <c:pt idx="1535">
                  <c:v>37776.2474</c:v>
                </c:pt>
                <c:pt idx="1536">
                  <c:v>37802.494100000004</c:v>
                </c:pt>
                <c:pt idx="1537">
                  <c:v>37829.724499999997</c:v>
                </c:pt>
                <c:pt idx="1538">
                  <c:v>37857.284800000001</c:v>
                </c:pt>
                <c:pt idx="1539">
                  <c:v>37887.139199999998</c:v>
                </c:pt>
                <c:pt idx="1540">
                  <c:v>37915.683100000002</c:v>
                </c:pt>
                <c:pt idx="1541">
                  <c:v>37942.586600000002</c:v>
                </c:pt>
                <c:pt idx="1542">
                  <c:v>37967.8465</c:v>
                </c:pt>
                <c:pt idx="1543">
                  <c:v>37994.0933</c:v>
                </c:pt>
                <c:pt idx="1544">
                  <c:v>38024.277600000001</c:v>
                </c:pt>
                <c:pt idx="1545">
                  <c:v>38055.775600000001</c:v>
                </c:pt>
                <c:pt idx="1546">
                  <c:v>38084.646399999998</c:v>
                </c:pt>
                <c:pt idx="1547">
                  <c:v>38110.893100000001</c:v>
                </c:pt>
                <c:pt idx="1548">
                  <c:v>38137.4666</c:v>
                </c:pt>
                <c:pt idx="1549">
                  <c:v>38166.667399999998</c:v>
                </c:pt>
                <c:pt idx="1550">
                  <c:v>38196.851699999999</c:v>
                </c:pt>
                <c:pt idx="1551">
                  <c:v>38226.379300000001</c:v>
                </c:pt>
                <c:pt idx="1552">
                  <c:v>38253.609600000003</c:v>
                </c:pt>
                <c:pt idx="1553">
                  <c:v>38281.496800000001</c:v>
                </c:pt>
                <c:pt idx="1554">
                  <c:v>38310.694300000003</c:v>
                </c:pt>
                <c:pt idx="1555">
                  <c:v>38339.895100000002</c:v>
                </c:pt>
                <c:pt idx="1556">
                  <c:v>38367.455399999999</c:v>
                </c:pt>
                <c:pt idx="1557">
                  <c:v>38394.3557</c:v>
                </c:pt>
                <c:pt idx="1558">
                  <c:v>38421.916100000002</c:v>
                </c:pt>
                <c:pt idx="1559">
                  <c:v>38450.129999999997</c:v>
                </c:pt>
                <c:pt idx="1560">
                  <c:v>38479.330800000003</c:v>
                </c:pt>
                <c:pt idx="1561">
                  <c:v>38506.891100000001</c:v>
                </c:pt>
                <c:pt idx="1562">
                  <c:v>38532.481</c:v>
                </c:pt>
                <c:pt idx="1563">
                  <c:v>38562.008600000001</c:v>
                </c:pt>
                <c:pt idx="1564">
                  <c:v>38593.503400000001</c:v>
                </c:pt>
                <c:pt idx="1565">
                  <c:v>38623.3609</c:v>
                </c:pt>
                <c:pt idx="1566">
                  <c:v>38650.5913</c:v>
                </c:pt>
                <c:pt idx="1567">
                  <c:v>38676.838000000003</c:v>
                </c:pt>
                <c:pt idx="1568">
                  <c:v>38708.005899999996</c:v>
                </c:pt>
                <c:pt idx="1569">
                  <c:v>38740.484299999996</c:v>
                </c:pt>
                <c:pt idx="1570">
                  <c:v>38768.701500000003</c:v>
                </c:pt>
                <c:pt idx="1571">
                  <c:v>38795.605000000003</c:v>
                </c:pt>
                <c:pt idx="1572">
                  <c:v>38822.835299999999</c:v>
                </c:pt>
                <c:pt idx="1573">
                  <c:v>38850.392500000002</c:v>
                </c:pt>
                <c:pt idx="1574">
                  <c:v>38878.609600000003</c:v>
                </c:pt>
                <c:pt idx="1575">
                  <c:v>38906.496800000001</c:v>
                </c:pt>
                <c:pt idx="1576">
                  <c:v>38935.040699999998</c:v>
                </c:pt>
                <c:pt idx="1577">
                  <c:v>38966.208700000003</c:v>
                </c:pt>
                <c:pt idx="1578">
                  <c:v>38996.063099999999</c:v>
                </c:pt>
                <c:pt idx="1579">
                  <c:v>39023.623399999997</c:v>
                </c:pt>
                <c:pt idx="1580">
                  <c:v>39051.837299999999</c:v>
                </c:pt>
                <c:pt idx="1581">
                  <c:v>39082.021699999998</c:v>
                </c:pt>
                <c:pt idx="1582">
                  <c:v>39113.8465</c:v>
                </c:pt>
                <c:pt idx="1583">
                  <c:v>39144.3577</c:v>
                </c:pt>
                <c:pt idx="1584">
                  <c:v>39172.2448</c:v>
                </c:pt>
                <c:pt idx="1585">
                  <c:v>39198.491499999996</c:v>
                </c:pt>
                <c:pt idx="1586">
                  <c:v>39228.019099999998</c:v>
                </c:pt>
                <c:pt idx="1587">
                  <c:v>39258.857000000004</c:v>
                </c:pt>
                <c:pt idx="1588">
                  <c:v>39289.041400000002</c:v>
                </c:pt>
                <c:pt idx="1589">
                  <c:v>39315.288099999998</c:v>
                </c:pt>
                <c:pt idx="1590">
                  <c:v>39339.894399999997</c:v>
                </c:pt>
                <c:pt idx="1591">
                  <c:v>39366.4712</c:v>
                </c:pt>
                <c:pt idx="1592">
                  <c:v>39394.685100000002</c:v>
                </c:pt>
                <c:pt idx="1593">
                  <c:v>39422.2454</c:v>
                </c:pt>
                <c:pt idx="1594">
                  <c:v>39452.426599999999</c:v>
                </c:pt>
                <c:pt idx="1595">
                  <c:v>39479.986900000004</c:v>
                </c:pt>
                <c:pt idx="1596">
                  <c:v>39509.187700000002</c:v>
                </c:pt>
                <c:pt idx="1597">
                  <c:v>39540.025699999998</c:v>
                </c:pt>
                <c:pt idx="1598">
                  <c:v>39568.896399999998</c:v>
                </c:pt>
                <c:pt idx="1599">
                  <c:v>39596.4568</c:v>
                </c:pt>
                <c:pt idx="1600">
                  <c:v>39622.376700000001</c:v>
                </c:pt>
                <c:pt idx="1601">
                  <c:v>39650.590600000003</c:v>
                </c:pt>
                <c:pt idx="1602">
                  <c:v>39679.134599999998</c:v>
                </c:pt>
                <c:pt idx="1603">
                  <c:v>39708.662100000001</c:v>
                </c:pt>
                <c:pt idx="1604">
                  <c:v>39738.516499999998</c:v>
                </c:pt>
                <c:pt idx="1605">
                  <c:v>39768.374000000003</c:v>
                </c:pt>
                <c:pt idx="1606">
                  <c:v>39797.571600000003</c:v>
                </c:pt>
                <c:pt idx="1607">
                  <c:v>39826.772400000002</c:v>
                </c:pt>
                <c:pt idx="1608">
                  <c:v>39857.283499999998</c:v>
                </c:pt>
                <c:pt idx="1609">
                  <c:v>39886.154300000002</c:v>
                </c:pt>
                <c:pt idx="1610">
                  <c:v>39915.355000000003</c:v>
                </c:pt>
                <c:pt idx="1611">
                  <c:v>39942.912199999999</c:v>
                </c:pt>
                <c:pt idx="1612">
                  <c:v>39971.456100000003</c:v>
                </c:pt>
                <c:pt idx="1613">
                  <c:v>40000.983699999997</c:v>
                </c:pt>
                <c:pt idx="1614">
                  <c:v>40028.870799999997</c:v>
                </c:pt>
                <c:pt idx="1615">
                  <c:v>40055.447500000002</c:v>
                </c:pt>
                <c:pt idx="1616">
                  <c:v>40085.301899999999</c:v>
                </c:pt>
                <c:pt idx="1617">
                  <c:v>40116.469899999996</c:v>
                </c:pt>
                <c:pt idx="1618">
                  <c:v>40145.670599999998</c:v>
                </c:pt>
                <c:pt idx="1619">
                  <c:v>40173.557800000002</c:v>
                </c:pt>
                <c:pt idx="1620">
                  <c:v>40200.788099999998</c:v>
                </c:pt>
                <c:pt idx="1621">
                  <c:v>40231.626100000001</c:v>
                </c:pt>
                <c:pt idx="1622">
                  <c:v>40263.450900000003</c:v>
                </c:pt>
                <c:pt idx="1623">
                  <c:v>40294.948799999998</c:v>
                </c:pt>
                <c:pt idx="1624">
                  <c:v>40322.836000000003</c:v>
                </c:pt>
                <c:pt idx="1625">
                  <c:v>40349.409500000002</c:v>
                </c:pt>
                <c:pt idx="1626">
                  <c:v>40378.937100000003</c:v>
                </c:pt>
                <c:pt idx="1627">
                  <c:v>40408.137799999997</c:v>
                </c:pt>
                <c:pt idx="1628">
                  <c:v>40437.992200000001</c:v>
                </c:pt>
                <c:pt idx="1629">
                  <c:v>40469.487000000001</c:v>
                </c:pt>
                <c:pt idx="1630">
                  <c:v>40500.985000000001</c:v>
                </c:pt>
                <c:pt idx="1631">
                  <c:v>40529.528899999998</c:v>
                </c:pt>
                <c:pt idx="1632">
                  <c:v>40560.040099999998</c:v>
                </c:pt>
                <c:pt idx="1633">
                  <c:v>40591.208100000003</c:v>
                </c:pt>
                <c:pt idx="1634">
                  <c:v>40622.375999999997</c:v>
                </c:pt>
                <c:pt idx="1635">
                  <c:v>40652.560400000002</c:v>
                </c:pt>
                <c:pt idx="1636">
                  <c:v>40684.055200000003</c:v>
                </c:pt>
                <c:pt idx="1637">
                  <c:v>40715.550000000003</c:v>
                </c:pt>
                <c:pt idx="1638">
                  <c:v>40747.3747</c:v>
                </c:pt>
                <c:pt idx="1639">
                  <c:v>40775.261899999998</c:v>
                </c:pt>
                <c:pt idx="1640">
                  <c:v>40802.492200000001</c:v>
                </c:pt>
                <c:pt idx="1641">
                  <c:v>40830.379399999998</c:v>
                </c:pt>
                <c:pt idx="1642">
                  <c:v>40856.956100000003</c:v>
                </c:pt>
                <c:pt idx="1643">
                  <c:v>40882.2192</c:v>
                </c:pt>
                <c:pt idx="1644">
                  <c:v>40907.479099999997</c:v>
                </c:pt>
                <c:pt idx="1645">
                  <c:v>40934.382599999997</c:v>
                </c:pt>
                <c:pt idx="1646">
                  <c:v>40962.599800000004</c:v>
                </c:pt>
                <c:pt idx="1647">
                  <c:v>40991.140500000001</c:v>
                </c:pt>
                <c:pt idx="1648">
                  <c:v>41020.014499999997</c:v>
                </c:pt>
                <c:pt idx="1649">
                  <c:v>41050.852400000003</c:v>
                </c:pt>
                <c:pt idx="1650">
                  <c:v>41085.301299999999</c:v>
                </c:pt>
                <c:pt idx="1651">
                  <c:v>41118.109700000001</c:v>
                </c:pt>
                <c:pt idx="1652">
                  <c:v>41150.918100000003</c:v>
                </c:pt>
                <c:pt idx="1653">
                  <c:v>41182.7428</c:v>
                </c:pt>
                <c:pt idx="1654">
                  <c:v>41213.910799999998</c:v>
                </c:pt>
                <c:pt idx="1655">
                  <c:v>41244.095200000003</c:v>
                </c:pt>
                <c:pt idx="1656">
                  <c:v>41275.919999999998</c:v>
                </c:pt>
                <c:pt idx="1657">
                  <c:v>41308.071600000003</c:v>
                </c:pt>
                <c:pt idx="1658">
                  <c:v>41337.599099999999</c:v>
                </c:pt>
                <c:pt idx="1659">
                  <c:v>41363.515800000001</c:v>
                </c:pt>
                <c:pt idx="1660">
                  <c:v>41388.452100000002</c:v>
                </c:pt>
                <c:pt idx="1661">
                  <c:v>41416.666100000002</c:v>
                </c:pt>
                <c:pt idx="1662">
                  <c:v>41449.804499999998</c:v>
                </c:pt>
                <c:pt idx="1663">
                  <c:v>41481.626100000001</c:v>
                </c:pt>
                <c:pt idx="1664">
                  <c:v>41510.826800000003</c:v>
                </c:pt>
                <c:pt idx="1665">
                  <c:v>41540.681199999999</c:v>
                </c:pt>
                <c:pt idx="1666">
                  <c:v>41572.506000000001</c:v>
                </c:pt>
                <c:pt idx="1667">
                  <c:v>41603.673999999999</c:v>
                </c:pt>
                <c:pt idx="1668">
                  <c:v>41633.531499999997</c:v>
                </c:pt>
                <c:pt idx="1669">
                  <c:v>41662.729099999997</c:v>
                </c:pt>
                <c:pt idx="1670">
                  <c:v>41692.586600000002</c:v>
                </c:pt>
                <c:pt idx="1671">
                  <c:v>41722.767800000001</c:v>
                </c:pt>
                <c:pt idx="1672">
                  <c:v>41753.935799999999</c:v>
                </c:pt>
                <c:pt idx="1673">
                  <c:v>41786.090600000003</c:v>
                </c:pt>
                <c:pt idx="1674">
                  <c:v>41817.258600000001</c:v>
                </c:pt>
                <c:pt idx="1675">
                  <c:v>41847.1129</c:v>
                </c:pt>
                <c:pt idx="1676">
                  <c:v>41875.983699999997</c:v>
                </c:pt>
                <c:pt idx="1677">
                  <c:v>41904.527600000001</c:v>
                </c:pt>
                <c:pt idx="1678">
                  <c:v>41934.055200000003</c:v>
                </c:pt>
                <c:pt idx="1679">
                  <c:v>41962.599099999999</c:v>
                </c:pt>
                <c:pt idx="1680">
                  <c:v>41990.486299999997</c:v>
                </c:pt>
                <c:pt idx="1681">
                  <c:v>42021.324200000003</c:v>
                </c:pt>
                <c:pt idx="1682">
                  <c:v>42085.630599999997</c:v>
                </c:pt>
                <c:pt idx="1683">
                  <c:v>42119.749400000001</c:v>
                </c:pt>
                <c:pt idx="1684">
                  <c:v>42153.544699999999</c:v>
                </c:pt>
                <c:pt idx="1685">
                  <c:v>42183.072200000002</c:v>
                </c:pt>
                <c:pt idx="1686">
                  <c:v>42210.629300000001</c:v>
                </c:pt>
                <c:pt idx="1687">
                  <c:v>42239.830099999999</c:v>
                </c:pt>
                <c:pt idx="1688">
                  <c:v>42272.308499999999</c:v>
                </c:pt>
                <c:pt idx="1689">
                  <c:v>42303.149700000002</c:v>
                </c:pt>
                <c:pt idx="1690">
                  <c:v>42330.38</c:v>
                </c:pt>
                <c:pt idx="1691">
                  <c:v>42357.6103</c:v>
                </c:pt>
                <c:pt idx="1692">
                  <c:v>42387.467900000003</c:v>
                </c:pt>
                <c:pt idx="1693">
                  <c:v>42421.5867</c:v>
                </c:pt>
                <c:pt idx="1694">
                  <c:v>42454.725100000003</c:v>
                </c:pt>
                <c:pt idx="1695">
                  <c:v>42484.5795</c:v>
                </c:pt>
                <c:pt idx="1696">
                  <c:v>42513.780200000001</c:v>
                </c:pt>
                <c:pt idx="1697">
                  <c:v>42546.588600000003</c:v>
                </c:pt>
                <c:pt idx="1698">
                  <c:v>42579.396999999997</c:v>
                </c:pt>
                <c:pt idx="1699">
                  <c:v>42609.908199999998</c:v>
                </c:pt>
                <c:pt idx="1700">
                  <c:v>42638.122100000001</c:v>
                </c:pt>
                <c:pt idx="1701">
                  <c:v>42664.698900000003</c:v>
                </c:pt>
                <c:pt idx="1702">
                  <c:v>42692.256000000001</c:v>
                </c:pt>
                <c:pt idx="1703">
                  <c:v>42721.783600000002</c:v>
                </c:pt>
                <c:pt idx="1704">
                  <c:v>42754.265200000002</c:v>
                </c:pt>
                <c:pt idx="1705">
                  <c:v>42786.089899999999</c:v>
                </c:pt>
                <c:pt idx="1706">
                  <c:v>42815.6175</c:v>
                </c:pt>
                <c:pt idx="1707">
                  <c:v>42845.471899999997</c:v>
                </c:pt>
                <c:pt idx="1708">
                  <c:v>42876.969899999996</c:v>
                </c:pt>
                <c:pt idx="1709">
                  <c:v>42908.137799999997</c:v>
                </c:pt>
                <c:pt idx="1710">
                  <c:v>42935.695</c:v>
                </c:pt>
                <c:pt idx="1711">
                  <c:v>42966.206100000003</c:v>
                </c:pt>
                <c:pt idx="1712">
                  <c:v>42994.750099999997</c:v>
                </c:pt>
                <c:pt idx="1713">
                  <c:v>43025.918100000003</c:v>
                </c:pt>
                <c:pt idx="1714">
                  <c:v>43057.415999999997</c:v>
                </c:pt>
                <c:pt idx="1715">
                  <c:v>43088.584000000003</c:v>
                </c:pt>
                <c:pt idx="1716">
                  <c:v>43117.4548</c:v>
                </c:pt>
                <c:pt idx="1717">
                  <c:v>43147.6391</c:v>
                </c:pt>
                <c:pt idx="1718">
                  <c:v>43179.460700000003</c:v>
                </c:pt>
                <c:pt idx="1719">
                  <c:v>43210.628700000001</c:v>
                </c:pt>
                <c:pt idx="1720">
                  <c:v>43237.862200000003</c:v>
                </c:pt>
                <c:pt idx="1721">
                  <c:v>43262.468500000003</c:v>
                </c:pt>
                <c:pt idx="1722">
                  <c:v>43289.698900000003</c:v>
                </c:pt>
                <c:pt idx="1723">
                  <c:v>43320.866800000003</c:v>
                </c:pt>
                <c:pt idx="1724">
                  <c:v>43352.034800000001</c:v>
                </c:pt>
                <c:pt idx="1725">
                  <c:v>43380.905599999998</c:v>
                </c:pt>
                <c:pt idx="1726">
                  <c:v>43409.449500000002</c:v>
                </c:pt>
                <c:pt idx="1727">
                  <c:v>43438.977099999996</c:v>
                </c:pt>
                <c:pt idx="1728">
                  <c:v>43468.174599999998</c:v>
                </c:pt>
                <c:pt idx="1729">
                  <c:v>43497.7022</c:v>
                </c:pt>
                <c:pt idx="1730">
                  <c:v>43527.229800000001</c:v>
                </c:pt>
                <c:pt idx="1731">
                  <c:v>43556.430500000002</c:v>
                </c:pt>
                <c:pt idx="1732">
                  <c:v>43585.301299999999</c:v>
                </c:pt>
                <c:pt idx="1733">
                  <c:v>43615.812400000003</c:v>
                </c:pt>
                <c:pt idx="1734">
                  <c:v>43646.9804</c:v>
                </c:pt>
                <c:pt idx="1735">
                  <c:v>43679.135199999997</c:v>
                </c:pt>
                <c:pt idx="1736">
                  <c:v>43710.9568</c:v>
                </c:pt>
                <c:pt idx="1737">
                  <c:v>43741.798000000003</c:v>
                </c:pt>
                <c:pt idx="1738">
                  <c:v>43771.325499999999</c:v>
                </c:pt>
                <c:pt idx="1739">
                  <c:v>43800.526299999998</c:v>
                </c:pt>
                <c:pt idx="1740">
                  <c:v>43826.773000000001</c:v>
                </c:pt>
                <c:pt idx="1741">
                  <c:v>43854.003299999997</c:v>
                </c:pt>
                <c:pt idx="1742">
                  <c:v>43885.498099999997</c:v>
                </c:pt>
                <c:pt idx="1743">
                  <c:v>43922.900999999998</c:v>
                </c:pt>
                <c:pt idx="1744">
                  <c:v>43953.738899999997</c:v>
                </c:pt>
                <c:pt idx="1745">
                  <c:v>43981.299299999999</c:v>
                </c:pt>
                <c:pt idx="1746">
                  <c:v>44008.859600000003</c:v>
                </c:pt>
                <c:pt idx="1747">
                  <c:v>44040.027600000001</c:v>
                </c:pt>
                <c:pt idx="1748">
                  <c:v>44071.522400000002</c:v>
                </c:pt>
                <c:pt idx="1749">
                  <c:v>44101.376700000001</c:v>
                </c:pt>
                <c:pt idx="1750">
                  <c:v>44130.904300000002</c:v>
                </c:pt>
                <c:pt idx="1751">
                  <c:v>44161.0887</c:v>
                </c:pt>
                <c:pt idx="1752">
                  <c:v>44192.256600000001</c:v>
                </c:pt>
                <c:pt idx="1753">
                  <c:v>44224.081400000003</c:v>
                </c:pt>
                <c:pt idx="1754">
                  <c:v>44255.906199999998</c:v>
                </c:pt>
                <c:pt idx="1755">
                  <c:v>44288.057800000002</c:v>
                </c:pt>
                <c:pt idx="1756">
                  <c:v>44320.539400000001</c:v>
                </c:pt>
                <c:pt idx="1757">
                  <c:v>44353.347800000003</c:v>
                </c:pt>
                <c:pt idx="1758">
                  <c:v>44385.499400000001</c:v>
                </c:pt>
                <c:pt idx="1759">
                  <c:v>44416.010600000001</c:v>
                </c:pt>
                <c:pt idx="1760">
                  <c:v>44445.538099999998</c:v>
                </c:pt>
                <c:pt idx="1761">
                  <c:v>44475.722500000003</c:v>
                </c:pt>
                <c:pt idx="1762">
                  <c:v>44506.5605</c:v>
                </c:pt>
                <c:pt idx="1763">
                  <c:v>44539.042099999999</c:v>
                </c:pt>
                <c:pt idx="1764">
                  <c:v>44571.8505</c:v>
                </c:pt>
                <c:pt idx="1765">
                  <c:v>44602.361599999997</c:v>
                </c:pt>
                <c:pt idx="1766">
                  <c:v>44632.872799999997</c:v>
                </c:pt>
                <c:pt idx="1767">
                  <c:v>44666.9948</c:v>
                </c:pt>
                <c:pt idx="1768">
                  <c:v>44702.757299999997</c:v>
                </c:pt>
                <c:pt idx="1769">
                  <c:v>44735.565699999999</c:v>
                </c:pt>
                <c:pt idx="1770">
                  <c:v>44764.436399999999</c:v>
                </c:pt>
                <c:pt idx="1771">
                  <c:v>44793.633999999998</c:v>
                </c:pt>
                <c:pt idx="1772">
                  <c:v>44821.194300000003</c:v>
                </c:pt>
                <c:pt idx="1773">
                  <c:v>44852.362300000001</c:v>
                </c:pt>
                <c:pt idx="1774">
                  <c:v>44883.203399999999</c:v>
                </c:pt>
                <c:pt idx="1775">
                  <c:v>44915.681799999998</c:v>
                </c:pt>
                <c:pt idx="1776">
                  <c:v>44949.146999999997</c:v>
                </c:pt>
                <c:pt idx="1777">
                  <c:v>44982.612300000001</c:v>
                </c:pt>
                <c:pt idx="1778">
                  <c:v>45015.747499999998</c:v>
                </c:pt>
                <c:pt idx="1779">
                  <c:v>45046.915399999998</c:v>
                </c:pt>
                <c:pt idx="1780">
                  <c:v>45077.099800000004</c:v>
                </c:pt>
                <c:pt idx="1781">
                  <c:v>45106.9542</c:v>
                </c:pt>
                <c:pt idx="1782">
                  <c:v>45137.138500000001</c:v>
                </c:pt>
                <c:pt idx="1783">
                  <c:v>45166.009299999998</c:v>
                </c:pt>
                <c:pt idx="1784">
                  <c:v>45196.523699999998</c:v>
                </c:pt>
                <c:pt idx="1785">
                  <c:v>45228.345200000003</c:v>
                </c:pt>
                <c:pt idx="1786">
                  <c:v>45260.826800000003</c:v>
                </c:pt>
                <c:pt idx="1787">
                  <c:v>45293.635199999997</c:v>
                </c:pt>
                <c:pt idx="1788">
                  <c:v>45327.427199999998</c:v>
                </c:pt>
                <c:pt idx="1789">
                  <c:v>45360.565699999999</c:v>
                </c:pt>
                <c:pt idx="1790">
                  <c:v>45394.3577</c:v>
                </c:pt>
                <c:pt idx="1791">
                  <c:v>45427.822899999999</c:v>
                </c:pt>
                <c:pt idx="1792">
                  <c:v>45461.284899999999</c:v>
                </c:pt>
                <c:pt idx="1793">
                  <c:v>45494.423300000002</c:v>
                </c:pt>
                <c:pt idx="1794">
                  <c:v>45528.872100000001</c:v>
                </c:pt>
                <c:pt idx="1795">
                  <c:v>45563.647700000001</c:v>
                </c:pt>
                <c:pt idx="1796">
                  <c:v>45598.426500000001</c:v>
                </c:pt>
                <c:pt idx="1797">
                  <c:v>45632.2186</c:v>
                </c:pt>
                <c:pt idx="1798">
                  <c:v>45666.667399999998</c:v>
                </c:pt>
                <c:pt idx="1799">
                  <c:v>45701.773000000001</c:v>
                </c:pt>
                <c:pt idx="1800">
                  <c:v>45737.862200000003</c:v>
                </c:pt>
                <c:pt idx="1801">
                  <c:v>45773.621500000001</c:v>
                </c:pt>
                <c:pt idx="1802">
                  <c:v>45807.743499999997</c:v>
                </c:pt>
                <c:pt idx="1803">
                  <c:v>45843.832699999999</c:v>
                </c:pt>
                <c:pt idx="1804">
                  <c:v>45879.921999999999</c:v>
                </c:pt>
                <c:pt idx="1805">
                  <c:v>45915.354399999997</c:v>
                </c:pt>
                <c:pt idx="1806">
                  <c:v>45951.116800000003</c:v>
                </c:pt>
                <c:pt idx="1807">
                  <c:v>45986.219299999997</c:v>
                </c:pt>
                <c:pt idx="1808">
                  <c:v>46022.308499999999</c:v>
                </c:pt>
                <c:pt idx="1809">
                  <c:v>46057.414100000002</c:v>
                </c:pt>
                <c:pt idx="1810">
                  <c:v>46090.222500000003</c:v>
                </c:pt>
                <c:pt idx="1811">
                  <c:v>46124.014499999997</c:v>
                </c:pt>
                <c:pt idx="1812">
                  <c:v>46159.777000000002</c:v>
                </c:pt>
                <c:pt idx="1813">
                  <c:v>46197.506600000001</c:v>
                </c:pt>
                <c:pt idx="1814">
                  <c:v>46233.269099999998</c:v>
                </c:pt>
                <c:pt idx="1815">
                  <c:v>46266.731099999997</c:v>
                </c:pt>
                <c:pt idx="1816">
                  <c:v>46299.212699999996</c:v>
                </c:pt>
                <c:pt idx="1817">
                  <c:v>46330.707499999997</c:v>
                </c:pt>
                <c:pt idx="1818">
                  <c:v>46363.8459</c:v>
                </c:pt>
                <c:pt idx="1819">
                  <c:v>46395.340600000003</c:v>
                </c:pt>
                <c:pt idx="1820">
                  <c:v>46425.198199999999</c:v>
                </c:pt>
                <c:pt idx="1821">
                  <c:v>46454.7258</c:v>
                </c:pt>
                <c:pt idx="1822">
                  <c:v>46483.266499999998</c:v>
                </c:pt>
                <c:pt idx="1823">
                  <c:v>46516.0749</c:v>
                </c:pt>
                <c:pt idx="1824">
                  <c:v>46545.602500000001</c:v>
                </c:pt>
                <c:pt idx="1825">
                  <c:v>46573.162799999998</c:v>
                </c:pt>
                <c:pt idx="1826">
                  <c:v>46599.409500000002</c:v>
                </c:pt>
                <c:pt idx="1827">
                  <c:v>46624.999400000001</c:v>
                </c:pt>
                <c:pt idx="1828">
                  <c:v>46653.543400000002</c:v>
                </c:pt>
                <c:pt idx="1829">
                  <c:v>46687.008600000001</c:v>
                </c:pt>
                <c:pt idx="1830">
                  <c:v>46720.4738</c:v>
                </c:pt>
                <c:pt idx="1831">
                  <c:v>46754.592600000004</c:v>
                </c:pt>
                <c:pt idx="1832">
                  <c:v>46788.057800000002</c:v>
                </c:pt>
                <c:pt idx="1833">
                  <c:v>46820.866199999997</c:v>
                </c:pt>
                <c:pt idx="1834">
                  <c:v>46854.001400000001</c:v>
                </c:pt>
                <c:pt idx="1835">
                  <c:v>46889.763899999998</c:v>
                </c:pt>
                <c:pt idx="1836">
                  <c:v>46921.258600000001</c:v>
                </c:pt>
                <c:pt idx="1837">
                  <c:v>46947.835400000004</c:v>
                </c:pt>
                <c:pt idx="1838">
                  <c:v>46973.752099999998</c:v>
                </c:pt>
                <c:pt idx="1839">
                  <c:v>47002.625999999997</c:v>
                </c:pt>
                <c:pt idx="1840">
                  <c:v>47032.4804</c:v>
                </c:pt>
                <c:pt idx="1841">
                  <c:v>47060.694300000003</c:v>
                </c:pt>
                <c:pt idx="1842">
                  <c:v>47091.535499999998</c:v>
                </c:pt>
                <c:pt idx="1843">
                  <c:v>47123.3603</c:v>
                </c:pt>
                <c:pt idx="1844">
                  <c:v>47152.887900000002</c:v>
                </c:pt>
                <c:pt idx="1845">
                  <c:v>47182.415399999998</c:v>
                </c:pt>
                <c:pt idx="1846">
                  <c:v>47214.567000000003</c:v>
                </c:pt>
                <c:pt idx="1847">
                  <c:v>47247.7022</c:v>
                </c:pt>
                <c:pt idx="1848">
                  <c:v>47279.527000000002</c:v>
                </c:pt>
                <c:pt idx="1849">
                  <c:v>47310.695</c:v>
                </c:pt>
                <c:pt idx="1850">
                  <c:v>47345.800600000002</c:v>
                </c:pt>
                <c:pt idx="1851">
                  <c:v>47379.592600000004</c:v>
                </c:pt>
                <c:pt idx="1852">
                  <c:v>47410.103799999997</c:v>
                </c:pt>
                <c:pt idx="1853">
                  <c:v>47440.288099999998</c:v>
                </c:pt>
                <c:pt idx="1854">
                  <c:v>47471.786099999998</c:v>
                </c:pt>
                <c:pt idx="1855">
                  <c:v>47501.967299999997</c:v>
                </c:pt>
                <c:pt idx="1856">
                  <c:v>47530.841200000003</c:v>
                </c:pt>
                <c:pt idx="1857">
                  <c:v>47557.088000000003</c:v>
                </c:pt>
                <c:pt idx="1858">
                  <c:v>47583.334699999999</c:v>
                </c:pt>
                <c:pt idx="1859">
                  <c:v>47614.502699999997</c:v>
                </c:pt>
                <c:pt idx="1860">
                  <c:v>47645.013800000001</c:v>
                </c:pt>
                <c:pt idx="1861">
                  <c:v>47676.838600000003</c:v>
                </c:pt>
                <c:pt idx="1862">
                  <c:v>47708.9902</c:v>
                </c:pt>
                <c:pt idx="1863">
                  <c:v>47737.860999999997</c:v>
                </c:pt>
                <c:pt idx="1864">
                  <c:v>47768.372100000001</c:v>
                </c:pt>
                <c:pt idx="1865">
                  <c:v>47799.540099999998</c:v>
                </c:pt>
                <c:pt idx="1866">
                  <c:v>47832.3485</c:v>
                </c:pt>
                <c:pt idx="1867">
                  <c:v>47864.500099999997</c:v>
                </c:pt>
                <c:pt idx="1868">
                  <c:v>47895.668100000003</c:v>
                </c:pt>
                <c:pt idx="1869">
                  <c:v>47925.195599999999</c:v>
                </c:pt>
                <c:pt idx="1870">
                  <c:v>47953.739600000001</c:v>
                </c:pt>
                <c:pt idx="1871">
                  <c:v>47983.267099999997</c:v>
                </c:pt>
                <c:pt idx="1872">
                  <c:v>48013.451500000003</c:v>
                </c:pt>
                <c:pt idx="1873">
                  <c:v>48043.635900000001</c:v>
                </c:pt>
                <c:pt idx="1874">
                  <c:v>48075.130700000002</c:v>
                </c:pt>
                <c:pt idx="1875">
                  <c:v>48106.628700000001</c:v>
                </c:pt>
                <c:pt idx="1876">
                  <c:v>48140.090700000001</c:v>
                </c:pt>
                <c:pt idx="1877">
                  <c:v>48174.869500000001</c:v>
                </c:pt>
                <c:pt idx="1878">
                  <c:v>48205.053800000002</c:v>
                </c:pt>
                <c:pt idx="1879">
                  <c:v>48232.940999999999</c:v>
                </c:pt>
                <c:pt idx="1880">
                  <c:v>48259.514499999997</c:v>
                </c:pt>
                <c:pt idx="1881">
                  <c:v>48286.088000000003</c:v>
                </c:pt>
                <c:pt idx="1882">
                  <c:v>48313.648399999998</c:v>
                </c:pt>
                <c:pt idx="1883">
                  <c:v>48343.175900000002</c:v>
                </c:pt>
                <c:pt idx="1884">
                  <c:v>48373.687100000003</c:v>
                </c:pt>
                <c:pt idx="1885">
                  <c:v>48408.465900000003</c:v>
                </c:pt>
                <c:pt idx="1886">
                  <c:v>48443.241499999996</c:v>
                </c:pt>
                <c:pt idx="1887">
                  <c:v>48476.7068</c:v>
                </c:pt>
                <c:pt idx="1888">
                  <c:v>48508.201500000003</c:v>
                </c:pt>
                <c:pt idx="1889">
                  <c:v>48539.369500000001</c:v>
                </c:pt>
                <c:pt idx="1890">
                  <c:v>48568.240299999998</c:v>
                </c:pt>
                <c:pt idx="1891">
                  <c:v>48596.127399999998</c:v>
                </c:pt>
                <c:pt idx="1892">
                  <c:v>48623.687700000002</c:v>
                </c:pt>
                <c:pt idx="1893">
                  <c:v>48651.5749</c:v>
                </c:pt>
                <c:pt idx="1894">
                  <c:v>48679.788800000002</c:v>
                </c:pt>
                <c:pt idx="1895">
                  <c:v>48711.613599999997</c:v>
                </c:pt>
                <c:pt idx="1896">
                  <c:v>48744.421999999999</c:v>
                </c:pt>
                <c:pt idx="1897">
                  <c:v>48777.2304</c:v>
                </c:pt>
                <c:pt idx="1898">
                  <c:v>48808.398399999998</c:v>
                </c:pt>
                <c:pt idx="1899">
                  <c:v>48839.566400000003</c:v>
                </c:pt>
                <c:pt idx="1900">
                  <c:v>48870.077499999999</c:v>
                </c:pt>
                <c:pt idx="1901">
                  <c:v>48900.918700000002</c:v>
                </c:pt>
                <c:pt idx="1902">
                  <c:v>48929.462699999996</c:v>
                </c:pt>
                <c:pt idx="1903">
                  <c:v>48956.366199999997</c:v>
                </c:pt>
                <c:pt idx="1904">
                  <c:v>48984.580099999999</c:v>
                </c:pt>
                <c:pt idx="1905">
                  <c:v>49015.0913</c:v>
                </c:pt>
                <c:pt idx="1906">
                  <c:v>49046.5893</c:v>
                </c:pt>
                <c:pt idx="1907">
                  <c:v>49078.740899999997</c:v>
                </c:pt>
                <c:pt idx="1908">
                  <c:v>49111.549299999999</c:v>
                </c:pt>
                <c:pt idx="1909">
                  <c:v>49143.044099999999</c:v>
                </c:pt>
                <c:pt idx="1910">
                  <c:v>49173.885199999997</c:v>
                </c:pt>
                <c:pt idx="1911">
                  <c:v>49207.350400000003</c:v>
                </c:pt>
                <c:pt idx="1912">
                  <c:v>49242.452899999997</c:v>
                </c:pt>
                <c:pt idx="1913">
                  <c:v>49275.5913</c:v>
                </c:pt>
                <c:pt idx="1914">
                  <c:v>49305.445599999999</c:v>
                </c:pt>
                <c:pt idx="1915">
                  <c:v>49334.646399999998</c:v>
                </c:pt>
                <c:pt idx="1916">
                  <c:v>49362.533499999998</c:v>
                </c:pt>
                <c:pt idx="1917">
                  <c:v>49390.420700000002</c:v>
                </c:pt>
                <c:pt idx="1918">
                  <c:v>49417.977800000001</c:v>
                </c:pt>
                <c:pt idx="1919">
                  <c:v>49444.224499999997</c:v>
                </c:pt>
                <c:pt idx="1920">
                  <c:v>49470.144399999997</c:v>
                </c:pt>
                <c:pt idx="1921">
                  <c:v>49499.345200000003</c:v>
                </c:pt>
                <c:pt idx="1922">
                  <c:v>49529.526400000002</c:v>
                </c:pt>
                <c:pt idx="1923">
                  <c:v>49562.007899999997</c:v>
                </c:pt>
                <c:pt idx="1924">
                  <c:v>49595.143199999999</c:v>
                </c:pt>
                <c:pt idx="1925">
                  <c:v>49625.327499999999</c:v>
                </c:pt>
                <c:pt idx="1926">
                  <c:v>49654.528299999998</c:v>
                </c:pt>
                <c:pt idx="1927">
                  <c:v>49682.415399999998</c:v>
                </c:pt>
                <c:pt idx="1928">
                  <c:v>49711.612999999998</c:v>
                </c:pt>
                <c:pt idx="1929">
                  <c:v>49742.454100000003</c:v>
                </c:pt>
                <c:pt idx="1930">
                  <c:v>49772.638500000001</c:v>
                </c:pt>
                <c:pt idx="1931">
                  <c:v>49801.8361</c:v>
                </c:pt>
                <c:pt idx="1932">
                  <c:v>49832.020400000001</c:v>
                </c:pt>
                <c:pt idx="1933">
                  <c:v>49864.828800000003</c:v>
                </c:pt>
                <c:pt idx="1934">
                  <c:v>49899.277699999999</c:v>
                </c:pt>
                <c:pt idx="1935">
                  <c:v>49934.383300000001</c:v>
                </c:pt>
                <c:pt idx="1936">
                  <c:v>49968.8321</c:v>
                </c:pt>
                <c:pt idx="1937">
                  <c:v>50000.000099999997</c:v>
                </c:pt>
                <c:pt idx="1938">
                  <c:v>50028.544000000002</c:v>
                </c:pt>
                <c:pt idx="1939">
                  <c:v>50054.790699999998</c:v>
                </c:pt>
                <c:pt idx="1940">
                  <c:v>50081.037499999999</c:v>
                </c:pt>
                <c:pt idx="1941">
                  <c:v>50109.251400000001</c:v>
                </c:pt>
                <c:pt idx="1942">
                  <c:v>50137.138500000001</c:v>
                </c:pt>
                <c:pt idx="1943">
                  <c:v>50164.368900000001</c:v>
                </c:pt>
                <c:pt idx="1944">
                  <c:v>50193.569600000003</c:v>
                </c:pt>
                <c:pt idx="1945">
                  <c:v>50223.097199999997</c:v>
                </c:pt>
                <c:pt idx="1946">
                  <c:v>50252.297899999998</c:v>
                </c:pt>
                <c:pt idx="1947">
                  <c:v>50281.168700000002</c:v>
                </c:pt>
                <c:pt idx="1948">
                  <c:v>50310.366199999997</c:v>
                </c:pt>
                <c:pt idx="1949">
                  <c:v>50339.567000000003</c:v>
                </c:pt>
                <c:pt idx="1950">
                  <c:v>50368.767800000001</c:v>
                </c:pt>
                <c:pt idx="1951">
                  <c:v>50398.948900000003</c:v>
                </c:pt>
                <c:pt idx="1952">
                  <c:v>50428.806499999999</c:v>
                </c:pt>
                <c:pt idx="1953">
                  <c:v>50458.660900000003</c:v>
                </c:pt>
                <c:pt idx="1954">
                  <c:v>50488.188399999999</c:v>
                </c:pt>
                <c:pt idx="1955">
                  <c:v>50517.059200000003</c:v>
                </c:pt>
                <c:pt idx="1956">
                  <c:v>50547.573499999999</c:v>
                </c:pt>
                <c:pt idx="1957">
                  <c:v>50577.1011</c:v>
                </c:pt>
                <c:pt idx="1958">
                  <c:v>50605.641799999998</c:v>
                </c:pt>
                <c:pt idx="1959">
                  <c:v>50633.529000000002</c:v>
                </c:pt>
                <c:pt idx="1960">
                  <c:v>50662.402900000001</c:v>
                </c:pt>
                <c:pt idx="1961">
                  <c:v>50689.960099999997</c:v>
                </c:pt>
                <c:pt idx="1962">
                  <c:v>50718.830800000003</c:v>
                </c:pt>
                <c:pt idx="1963">
                  <c:v>50748.688399999999</c:v>
                </c:pt>
                <c:pt idx="1964">
                  <c:v>50777.885900000001</c:v>
                </c:pt>
                <c:pt idx="1965">
                  <c:v>50806.429900000003</c:v>
                </c:pt>
                <c:pt idx="1966">
                  <c:v>50836.614300000001</c:v>
                </c:pt>
                <c:pt idx="1967">
                  <c:v>50866.141799999998</c:v>
                </c:pt>
                <c:pt idx="1968">
                  <c:v>50894.028899999998</c:v>
                </c:pt>
                <c:pt idx="1969">
                  <c:v>50921.259299999998</c:v>
                </c:pt>
                <c:pt idx="1970">
                  <c:v>50951.443599999999</c:v>
                </c:pt>
                <c:pt idx="1971">
                  <c:v>50984.578800000003</c:v>
                </c:pt>
                <c:pt idx="1972">
                  <c:v>51020.668100000003</c:v>
                </c:pt>
                <c:pt idx="1973">
                  <c:v>51055.773699999998</c:v>
                </c:pt>
                <c:pt idx="1974">
                  <c:v>51089.238899999997</c:v>
                </c:pt>
                <c:pt idx="1975">
                  <c:v>51120.733699999997</c:v>
                </c:pt>
                <c:pt idx="1976">
                  <c:v>51150.5913</c:v>
                </c:pt>
                <c:pt idx="1977">
                  <c:v>51179.788800000002</c:v>
                </c:pt>
                <c:pt idx="1978">
                  <c:v>51208.989600000001</c:v>
                </c:pt>
                <c:pt idx="1979">
                  <c:v>51237.533499999998</c:v>
                </c:pt>
                <c:pt idx="1980">
                  <c:v>51266.077499999999</c:v>
                </c:pt>
                <c:pt idx="1981">
                  <c:v>51296.258600000001</c:v>
                </c:pt>
                <c:pt idx="1982">
                  <c:v>51328.413399999998</c:v>
                </c:pt>
                <c:pt idx="1983">
                  <c:v>51358.924599999998</c:v>
                </c:pt>
                <c:pt idx="1984">
                  <c:v>51389.435799999999</c:v>
                </c:pt>
                <c:pt idx="1985">
                  <c:v>51416.666100000002</c:v>
                </c:pt>
                <c:pt idx="1986">
                  <c:v>51442.912799999998</c:v>
                </c:pt>
                <c:pt idx="1987">
                  <c:v>51470.143199999999</c:v>
                </c:pt>
                <c:pt idx="1988">
                  <c:v>51498.3603</c:v>
                </c:pt>
                <c:pt idx="1989">
                  <c:v>51527.231</c:v>
                </c:pt>
                <c:pt idx="1990">
                  <c:v>51556.758600000001</c:v>
                </c:pt>
                <c:pt idx="1991">
                  <c:v>51586.286200000002</c:v>
                </c:pt>
                <c:pt idx="1992">
                  <c:v>51614.500099999997</c:v>
                </c:pt>
                <c:pt idx="1993">
                  <c:v>51641.403599999998</c:v>
                </c:pt>
                <c:pt idx="1994">
                  <c:v>51668.633999999998</c:v>
                </c:pt>
                <c:pt idx="1995">
                  <c:v>51695.210700000003</c:v>
                </c:pt>
                <c:pt idx="1996">
                  <c:v>51723.7546</c:v>
                </c:pt>
                <c:pt idx="1997">
                  <c:v>51754.592600000004</c:v>
                </c:pt>
                <c:pt idx="1998">
                  <c:v>51789.041400000002</c:v>
                </c:pt>
                <c:pt idx="1999">
                  <c:v>51824.803899999999</c:v>
                </c:pt>
                <c:pt idx="2000">
                  <c:v>51858.922700000003</c:v>
                </c:pt>
                <c:pt idx="2001">
                  <c:v>51890.747499999998</c:v>
                </c:pt>
                <c:pt idx="2002">
                  <c:v>51921.588600000003</c:v>
                </c:pt>
                <c:pt idx="2003">
                  <c:v>51951.773000000001</c:v>
                </c:pt>
                <c:pt idx="2004">
                  <c:v>51981.9542</c:v>
                </c:pt>
                <c:pt idx="2005">
                  <c:v>52014.762600000002</c:v>
                </c:pt>
                <c:pt idx="2006">
                  <c:v>52048.884599999998</c:v>
                </c:pt>
                <c:pt idx="2007">
                  <c:v>52084.646999999997</c:v>
                </c:pt>
                <c:pt idx="2008">
                  <c:v>52121.389900000002</c:v>
                </c:pt>
                <c:pt idx="2009">
                  <c:v>52159.119500000001</c:v>
                </c:pt>
                <c:pt idx="2010">
                  <c:v>52193.568399999996</c:v>
                </c:pt>
                <c:pt idx="2011">
                  <c:v>52227.363599999997</c:v>
                </c:pt>
                <c:pt idx="2012">
                  <c:v>52263.452799999999</c:v>
                </c:pt>
                <c:pt idx="2013">
                  <c:v>52300.195599999999</c:v>
                </c:pt>
                <c:pt idx="2014">
                  <c:v>52334.974499999997</c:v>
                </c:pt>
                <c:pt idx="2015">
                  <c:v>52368.109700000001</c:v>
                </c:pt>
                <c:pt idx="2016">
                  <c:v>52399.6077</c:v>
                </c:pt>
                <c:pt idx="2017">
                  <c:v>52428.805200000003</c:v>
                </c:pt>
                <c:pt idx="2018">
                  <c:v>52459.316400000003</c:v>
                </c:pt>
                <c:pt idx="2019">
                  <c:v>52491.141199999998</c:v>
                </c:pt>
                <c:pt idx="2020">
                  <c:v>52527.887199999997</c:v>
                </c:pt>
                <c:pt idx="2021">
                  <c:v>52564.633300000001</c:v>
                </c:pt>
                <c:pt idx="2022">
                  <c:v>52597.441700000003</c:v>
                </c:pt>
                <c:pt idx="2023">
                  <c:v>52631.233699999997</c:v>
                </c:pt>
                <c:pt idx="2024">
                  <c:v>52667.979700000004</c:v>
                </c:pt>
                <c:pt idx="2025">
                  <c:v>52701.444900000002</c:v>
                </c:pt>
                <c:pt idx="2026">
                  <c:v>52729.985699999997</c:v>
                </c:pt>
                <c:pt idx="2027">
                  <c:v>52759.513200000001</c:v>
                </c:pt>
                <c:pt idx="2028">
                  <c:v>52791.011200000001</c:v>
                </c:pt>
                <c:pt idx="2029">
                  <c:v>52823.162799999998</c:v>
                </c:pt>
                <c:pt idx="2030">
                  <c:v>52857.611599999997</c:v>
                </c:pt>
                <c:pt idx="2031">
                  <c:v>52895.668100000003</c:v>
                </c:pt>
                <c:pt idx="2032">
                  <c:v>52936.351799999997</c:v>
                </c:pt>
                <c:pt idx="2033">
                  <c:v>52973.7546</c:v>
                </c:pt>
                <c:pt idx="2034">
                  <c:v>53009.513899999998</c:v>
                </c:pt>
                <c:pt idx="2035">
                  <c:v>53046.5867</c:v>
                </c:pt>
                <c:pt idx="2036">
                  <c:v>53080.051899999999</c:v>
                </c:pt>
                <c:pt idx="2037">
                  <c:v>53112.8603</c:v>
                </c:pt>
                <c:pt idx="2038">
                  <c:v>53147.309200000003</c:v>
                </c:pt>
                <c:pt idx="2039">
                  <c:v>53183.7284</c:v>
                </c:pt>
                <c:pt idx="2040">
                  <c:v>53221.127999999997</c:v>
                </c:pt>
                <c:pt idx="2041">
                  <c:v>53261.481699999997</c:v>
                </c:pt>
                <c:pt idx="2042">
                  <c:v>53304.789499999999</c:v>
                </c:pt>
                <c:pt idx="2043">
                  <c:v>53348.097199999997</c:v>
                </c:pt>
                <c:pt idx="2044">
                  <c:v>53389.1077</c:v>
                </c:pt>
                <c:pt idx="2045">
                  <c:v>53429.791400000002</c:v>
                </c:pt>
                <c:pt idx="2046">
                  <c:v>53465.880599999997</c:v>
                </c:pt>
                <c:pt idx="2047">
                  <c:v>53497.375399999997</c:v>
                </c:pt>
                <c:pt idx="2048">
                  <c:v>53531.824200000003</c:v>
                </c:pt>
                <c:pt idx="2049">
                  <c:v>53569.880700000002</c:v>
                </c:pt>
                <c:pt idx="2050">
                  <c:v>53603.3459</c:v>
                </c:pt>
                <c:pt idx="2051">
                  <c:v>53636.484299999996</c:v>
                </c:pt>
                <c:pt idx="2052">
                  <c:v>53670.933100000002</c:v>
                </c:pt>
                <c:pt idx="2053">
                  <c:v>53706.6924</c:v>
                </c:pt>
                <c:pt idx="2054">
                  <c:v>53743.111599999997</c:v>
                </c:pt>
                <c:pt idx="2055">
                  <c:v>53777.887199999997</c:v>
                </c:pt>
                <c:pt idx="2056">
                  <c:v>53811.022400000002</c:v>
                </c:pt>
                <c:pt idx="2057">
                  <c:v>53843.177199999998</c:v>
                </c:pt>
                <c:pt idx="2058">
                  <c:v>53874.345200000003</c:v>
                </c:pt>
                <c:pt idx="2059">
                  <c:v>53907.807200000003</c:v>
                </c:pt>
                <c:pt idx="2060">
                  <c:v>53945.210099999997</c:v>
                </c:pt>
                <c:pt idx="2061">
                  <c:v>53983.926500000001</c:v>
                </c:pt>
                <c:pt idx="2062">
                  <c:v>54023.296600000001</c:v>
                </c:pt>
                <c:pt idx="2063">
                  <c:v>54062.666700000002</c:v>
                </c:pt>
                <c:pt idx="2064">
                  <c:v>54099.409500000002</c:v>
                </c:pt>
                <c:pt idx="2065">
                  <c:v>54131.564299999998</c:v>
                </c:pt>
                <c:pt idx="2066">
                  <c:v>54160.758699999998</c:v>
                </c:pt>
                <c:pt idx="2067">
                  <c:v>54190.619400000003</c:v>
                </c:pt>
                <c:pt idx="2068">
                  <c:v>54221.127399999998</c:v>
                </c:pt>
                <c:pt idx="2069">
                  <c:v>54252.622199999998</c:v>
                </c:pt>
                <c:pt idx="2070">
                  <c:v>54285.103799999997</c:v>
                </c:pt>
                <c:pt idx="2071">
                  <c:v>54319.552600000003</c:v>
                </c:pt>
                <c:pt idx="2072">
                  <c:v>54355.315000000002</c:v>
                </c:pt>
                <c:pt idx="2073">
                  <c:v>54392.717900000003</c:v>
                </c:pt>
                <c:pt idx="2074">
                  <c:v>54431.101199999997</c:v>
                </c:pt>
                <c:pt idx="2075">
                  <c:v>54470.4712</c:v>
                </c:pt>
                <c:pt idx="2076">
                  <c:v>54507.874100000001</c:v>
                </c:pt>
                <c:pt idx="2077">
                  <c:v>54543.963300000003</c:v>
                </c:pt>
                <c:pt idx="2078">
                  <c:v>54581.366199999997</c:v>
                </c:pt>
                <c:pt idx="2079">
                  <c:v>54618.769099999998</c:v>
                </c:pt>
                <c:pt idx="2080">
                  <c:v>54658.1391</c:v>
                </c:pt>
                <c:pt idx="2081">
                  <c:v>54696.849199999997</c:v>
                </c:pt>
                <c:pt idx="2082">
                  <c:v>54736.879300000001</c:v>
                </c:pt>
                <c:pt idx="2083">
                  <c:v>54775.589399999997</c:v>
                </c:pt>
                <c:pt idx="2084">
                  <c:v>54815.619400000003</c:v>
                </c:pt>
                <c:pt idx="2085">
                  <c:v>54855.969899999996</c:v>
                </c:pt>
                <c:pt idx="2086">
                  <c:v>54896.326800000003</c:v>
                </c:pt>
                <c:pt idx="2087">
                  <c:v>54937.337299999999</c:v>
                </c:pt>
                <c:pt idx="2088">
                  <c:v>54977.034200000002</c:v>
                </c:pt>
                <c:pt idx="2089">
                  <c:v>55015.417500000003</c:v>
                </c:pt>
                <c:pt idx="2090">
                  <c:v>55051.506699999998</c:v>
                </c:pt>
                <c:pt idx="2091">
                  <c:v>55085.955499999996</c:v>
                </c:pt>
                <c:pt idx="2092">
                  <c:v>55119.750699999997</c:v>
                </c:pt>
                <c:pt idx="2093">
                  <c:v>55152.559099999999</c:v>
                </c:pt>
                <c:pt idx="2094">
                  <c:v>55186.021099999998</c:v>
                </c:pt>
                <c:pt idx="2095">
                  <c:v>55217.189100000003</c:v>
                </c:pt>
                <c:pt idx="2096">
                  <c:v>55246.716699999997</c:v>
                </c:pt>
                <c:pt idx="2097">
                  <c:v>55275.590600000003</c:v>
                </c:pt>
                <c:pt idx="2098">
                  <c:v>55304.464599999999</c:v>
                </c:pt>
                <c:pt idx="2099">
                  <c:v>55336.612999999998</c:v>
                </c:pt>
                <c:pt idx="2100">
                  <c:v>55374.669399999999</c:v>
                </c:pt>
                <c:pt idx="2101">
                  <c:v>55414.039499999999</c:v>
                </c:pt>
                <c:pt idx="2102">
                  <c:v>55453.082799999996</c:v>
                </c:pt>
                <c:pt idx="2103">
                  <c:v>55491.799299999999</c:v>
                </c:pt>
                <c:pt idx="2104">
                  <c:v>55530.509299999998</c:v>
                </c:pt>
                <c:pt idx="2105">
                  <c:v>55569.2258</c:v>
                </c:pt>
                <c:pt idx="2106">
                  <c:v>55609.249499999998</c:v>
                </c:pt>
                <c:pt idx="2107">
                  <c:v>55648.952799999999</c:v>
                </c:pt>
                <c:pt idx="2108">
                  <c:v>55684.381999999998</c:v>
                </c:pt>
                <c:pt idx="2109">
                  <c:v>55715.55</c:v>
                </c:pt>
                <c:pt idx="2110">
                  <c:v>55744.750699999997</c:v>
                </c:pt>
                <c:pt idx="2111">
                  <c:v>55774.278299999998</c:v>
                </c:pt>
                <c:pt idx="2112">
                  <c:v>55804.459499999997</c:v>
                </c:pt>
                <c:pt idx="2113">
                  <c:v>55833.660199999998</c:v>
                </c:pt>
                <c:pt idx="2114">
                  <c:v>55864.828200000004</c:v>
                </c:pt>
                <c:pt idx="2115">
                  <c:v>55893.375399999997</c:v>
                </c:pt>
                <c:pt idx="2116">
                  <c:v>55924.543299999998</c:v>
                </c:pt>
                <c:pt idx="2117">
                  <c:v>55958.992100000003</c:v>
                </c:pt>
                <c:pt idx="2118">
                  <c:v>55997.7022</c:v>
                </c:pt>
                <c:pt idx="2119">
                  <c:v>56038.385900000001</c:v>
                </c:pt>
                <c:pt idx="2120">
                  <c:v>56076.115599999997</c:v>
                </c:pt>
                <c:pt idx="2121">
                  <c:v>56109.910799999998</c:v>
                </c:pt>
                <c:pt idx="2122">
                  <c:v>56146</c:v>
                </c:pt>
                <c:pt idx="2123">
                  <c:v>56184.056499999999</c:v>
                </c:pt>
                <c:pt idx="2124">
                  <c:v>56219.158900000002</c:v>
                </c:pt>
                <c:pt idx="2125">
                  <c:v>56251.640500000001</c:v>
                </c:pt>
                <c:pt idx="2126">
                  <c:v>56280.181199999999</c:v>
                </c:pt>
                <c:pt idx="2127">
                  <c:v>56303.807099999998</c:v>
                </c:pt>
                <c:pt idx="2128">
                  <c:v>56329.393799999998</c:v>
                </c:pt>
                <c:pt idx="2129">
                  <c:v>56360.561800000003</c:v>
                </c:pt>
                <c:pt idx="2130">
                  <c:v>56395.010600000001</c:v>
                </c:pt>
                <c:pt idx="2131">
                  <c:v>56429.459499999997</c:v>
                </c:pt>
                <c:pt idx="2132">
                  <c:v>56463.908300000003</c:v>
                </c:pt>
                <c:pt idx="2133">
                  <c:v>56497.703500000003</c:v>
                </c:pt>
                <c:pt idx="2134">
                  <c:v>56527.884700000002</c:v>
                </c:pt>
                <c:pt idx="2135">
                  <c:v>56557.412199999999</c:v>
                </c:pt>
                <c:pt idx="2136">
                  <c:v>56584.645799999998</c:v>
                </c:pt>
                <c:pt idx="2137">
                  <c:v>56611.879300000001</c:v>
                </c:pt>
                <c:pt idx="2138">
                  <c:v>56640.42</c:v>
                </c:pt>
                <c:pt idx="2139">
                  <c:v>56670.934399999998</c:v>
                </c:pt>
                <c:pt idx="2140">
                  <c:v>56703.082799999996</c:v>
                </c:pt>
                <c:pt idx="2141">
                  <c:v>56734.910799999998</c:v>
                </c:pt>
                <c:pt idx="2142">
                  <c:v>56769.686399999999</c:v>
                </c:pt>
                <c:pt idx="2143">
                  <c:v>56806.756099999999</c:v>
                </c:pt>
                <c:pt idx="2144">
                  <c:v>56843.505299999997</c:v>
                </c:pt>
                <c:pt idx="2145">
                  <c:v>56879.921300000002</c:v>
                </c:pt>
                <c:pt idx="2146">
                  <c:v>56916.9974</c:v>
                </c:pt>
                <c:pt idx="2147">
                  <c:v>56955.053899999999</c:v>
                </c:pt>
                <c:pt idx="2148">
                  <c:v>56995.404300000002</c:v>
                </c:pt>
                <c:pt idx="2149">
                  <c:v>57037.0749</c:v>
                </c:pt>
                <c:pt idx="2150">
                  <c:v>57080.052600000003</c:v>
                </c:pt>
                <c:pt idx="2151">
                  <c:v>57122.703500000003</c:v>
                </c:pt>
                <c:pt idx="2152">
                  <c:v>57164.700799999999</c:v>
                </c:pt>
                <c:pt idx="2153">
                  <c:v>57207.018499999998</c:v>
                </c:pt>
                <c:pt idx="2154">
                  <c:v>57250.656300000002</c:v>
                </c:pt>
                <c:pt idx="2155">
                  <c:v>57293.633999999998</c:v>
                </c:pt>
                <c:pt idx="2156">
                  <c:v>57334.3177</c:v>
                </c:pt>
                <c:pt idx="2157">
                  <c:v>57375.328200000004</c:v>
                </c:pt>
                <c:pt idx="2158">
                  <c:v>57416.992299999998</c:v>
                </c:pt>
                <c:pt idx="2159">
                  <c:v>57458.989600000001</c:v>
                </c:pt>
                <c:pt idx="2160">
                  <c:v>57500.986900000004</c:v>
                </c:pt>
                <c:pt idx="2161">
                  <c:v>57541.9974</c:v>
                </c:pt>
                <c:pt idx="2162">
                  <c:v>57580.053899999999</c:v>
                </c:pt>
                <c:pt idx="2163">
                  <c:v>57611.875399999997</c:v>
                </c:pt>
                <c:pt idx="2164">
                  <c:v>57637.795400000003</c:v>
                </c:pt>
                <c:pt idx="2165">
                  <c:v>57660.434399999998</c:v>
                </c:pt>
                <c:pt idx="2166">
                  <c:v>57685.694300000003</c:v>
                </c:pt>
                <c:pt idx="2167">
                  <c:v>57711.614300000001</c:v>
                </c:pt>
                <c:pt idx="2168">
                  <c:v>57734.906900000002</c:v>
                </c:pt>
                <c:pt idx="2169">
                  <c:v>57754.591999999997</c:v>
                </c:pt>
                <c:pt idx="2170">
                  <c:v>57776.244200000001</c:v>
                </c:pt>
                <c:pt idx="2171">
                  <c:v>57803.150999999998</c:v>
                </c:pt>
                <c:pt idx="2172">
                  <c:v>57834.319000000003</c:v>
                </c:pt>
                <c:pt idx="2173">
                  <c:v>57866.800600000002</c:v>
                </c:pt>
                <c:pt idx="2174">
                  <c:v>57899.608999999997</c:v>
                </c:pt>
                <c:pt idx="2175">
                  <c:v>57933.724600000001</c:v>
                </c:pt>
                <c:pt idx="2176">
                  <c:v>57971.127399999998</c:v>
                </c:pt>
                <c:pt idx="2177">
                  <c:v>58010.170700000002</c:v>
                </c:pt>
                <c:pt idx="2178">
                  <c:v>58051.834799999997</c:v>
                </c:pt>
                <c:pt idx="2179">
                  <c:v>58093.178500000002</c:v>
                </c:pt>
                <c:pt idx="2180">
                  <c:v>58129.594499999999</c:v>
                </c:pt>
                <c:pt idx="2181">
                  <c:v>58159.122100000001</c:v>
                </c:pt>
                <c:pt idx="2182">
                  <c:v>58185.695599999999</c:v>
                </c:pt>
                <c:pt idx="2183">
                  <c:v>58214.896399999998</c:v>
                </c:pt>
                <c:pt idx="2184">
                  <c:v>58241.469899999996</c:v>
                </c:pt>
                <c:pt idx="2185">
                  <c:v>58263.449000000001</c:v>
                </c:pt>
                <c:pt idx="2186">
                  <c:v>58283.794000000002</c:v>
                </c:pt>
                <c:pt idx="2187">
                  <c:v>58311.354399999997</c:v>
                </c:pt>
                <c:pt idx="2188">
                  <c:v>58339.895100000002</c:v>
                </c:pt>
                <c:pt idx="2189">
                  <c:v>58364.828200000004</c:v>
                </c:pt>
                <c:pt idx="2190">
                  <c:v>58390.748099999997</c:v>
                </c:pt>
                <c:pt idx="2191">
                  <c:v>58426.510600000001</c:v>
                </c:pt>
                <c:pt idx="2192">
                  <c:v>58464.2402</c:v>
                </c:pt>
                <c:pt idx="2193">
                  <c:v>58495.408199999998</c:v>
                </c:pt>
                <c:pt idx="2194">
                  <c:v>58524.935799999999</c:v>
                </c:pt>
                <c:pt idx="2195">
                  <c:v>58558.071000000004</c:v>
                </c:pt>
                <c:pt idx="2196">
                  <c:v>58586.284899999999</c:v>
                </c:pt>
                <c:pt idx="2197">
                  <c:v>58609.910799999998</c:v>
                </c:pt>
                <c:pt idx="2198">
                  <c:v>58639.105100000001</c:v>
                </c:pt>
                <c:pt idx="2199">
                  <c:v>58667.325499999999</c:v>
                </c:pt>
                <c:pt idx="2200">
                  <c:v>58687.664100000002</c:v>
                </c:pt>
                <c:pt idx="2201">
                  <c:v>58707.022400000002</c:v>
                </c:pt>
                <c:pt idx="2202">
                  <c:v>58730.315000000002</c:v>
                </c:pt>
                <c:pt idx="2203">
                  <c:v>58752.6273</c:v>
                </c:pt>
                <c:pt idx="2204">
                  <c:v>58770.3387</c:v>
                </c:pt>
                <c:pt idx="2205">
                  <c:v>58791.337399999997</c:v>
                </c:pt>
                <c:pt idx="2206">
                  <c:v>58818.570899999999</c:v>
                </c:pt>
                <c:pt idx="2207">
                  <c:v>58843.504000000001</c:v>
                </c:pt>
                <c:pt idx="2208">
                  <c:v>58862.862300000001</c:v>
                </c:pt>
                <c:pt idx="2209">
                  <c:v>58888.782200000001</c:v>
                </c:pt>
                <c:pt idx="2210">
                  <c:v>58920.277000000002</c:v>
                </c:pt>
                <c:pt idx="2211">
                  <c:v>58944.556499999999</c:v>
                </c:pt>
                <c:pt idx="2212">
                  <c:v>58962.927900000002</c:v>
                </c:pt>
                <c:pt idx="2213">
                  <c:v>58990.154999999999</c:v>
                </c:pt>
                <c:pt idx="2214">
                  <c:v>59023.623399999997</c:v>
                </c:pt>
                <c:pt idx="2215">
                  <c:v>59047.5697</c:v>
                </c:pt>
                <c:pt idx="2216">
                  <c:v>59064.633900000001</c:v>
                </c:pt>
                <c:pt idx="2217">
                  <c:v>59094.8151</c:v>
                </c:pt>
                <c:pt idx="2218">
                  <c:v>59129.590700000001</c:v>
                </c:pt>
                <c:pt idx="2219">
                  <c:v>59154.530200000001</c:v>
                </c:pt>
                <c:pt idx="2220">
                  <c:v>59176.182500000003</c:v>
                </c:pt>
                <c:pt idx="2221">
                  <c:v>59213.252099999998</c:v>
                </c:pt>
                <c:pt idx="2222">
                  <c:v>59251.315000000002</c:v>
                </c:pt>
                <c:pt idx="2223">
                  <c:v>59271</c:v>
                </c:pt>
                <c:pt idx="2224">
                  <c:v>59291.011899999998</c:v>
                </c:pt>
                <c:pt idx="2225">
                  <c:v>59326.441099999996</c:v>
                </c:pt>
                <c:pt idx="2226">
                  <c:v>59364.830800000003</c:v>
                </c:pt>
                <c:pt idx="2227">
                  <c:v>59392.0579</c:v>
                </c:pt>
                <c:pt idx="2228">
                  <c:v>59416.664199999999</c:v>
                </c:pt>
                <c:pt idx="2229">
                  <c:v>59446.525000000001</c:v>
                </c:pt>
                <c:pt idx="2230">
                  <c:v>59472.771699999998</c:v>
                </c:pt>
                <c:pt idx="2231">
                  <c:v>59495.7376</c:v>
                </c:pt>
                <c:pt idx="2232">
                  <c:v>59527.559099999999</c:v>
                </c:pt>
                <c:pt idx="2233">
                  <c:v>59566.275600000001</c:v>
                </c:pt>
                <c:pt idx="2234">
                  <c:v>59599.084000000003</c:v>
                </c:pt>
                <c:pt idx="2235">
                  <c:v>59624.3439</c:v>
                </c:pt>
                <c:pt idx="2236">
                  <c:v>59657.152300000002</c:v>
                </c:pt>
                <c:pt idx="2237">
                  <c:v>59688.647100000002</c:v>
                </c:pt>
                <c:pt idx="2238">
                  <c:v>59714.2402</c:v>
                </c:pt>
                <c:pt idx="2239">
                  <c:v>59746.721799999999</c:v>
                </c:pt>
                <c:pt idx="2240">
                  <c:v>59785.758699999998</c:v>
                </c:pt>
                <c:pt idx="2241">
                  <c:v>59819.880700000002</c:v>
                </c:pt>
                <c:pt idx="2242">
                  <c:v>59845.4738</c:v>
                </c:pt>
                <c:pt idx="2243">
                  <c:v>59880.249400000001</c:v>
                </c:pt>
                <c:pt idx="2244">
                  <c:v>59925.1944</c:v>
                </c:pt>
                <c:pt idx="2245">
                  <c:v>59958.002800000002</c:v>
                </c:pt>
                <c:pt idx="2246">
                  <c:v>59982.282299999999</c:v>
                </c:pt>
                <c:pt idx="2247">
                  <c:v>60013.450299999997</c:v>
                </c:pt>
                <c:pt idx="2248">
                  <c:v>60050.8531</c:v>
                </c:pt>
                <c:pt idx="2249">
                  <c:v>60083.007899999997</c:v>
                </c:pt>
                <c:pt idx="2250">
                  <c:v>60113.515899999999</c:v>
                </c:pt>
                <c:pt idx="2251">
                  <c:v>60149.278299999998</c:v>
                </c:pt>
                <c:pt idx="2252">
                  <c:v>60187.9948</c:v>
                </c:pt>
                <c:pt idx="2253">
                  <c:v>60217.522299999997</c:v>
                </c:pt>
                <c:pt idx="2254">
                  <c:v>60244.422700000003</c:v>
                </c:pt>
                <c:pt idx="2255">
                  <c:v>60284.119500000001</c:v>
                </c:pt>
                <c:pt idx="2256">
                  <c:v>60327.757299999997</c:v>
                </c:pt>
                <c:pt idx="2257">
                  <c:v>60361.879300000001</c:v>
                </c:pt>
                <c:pt idx="2258">
                  <c:v>60393.700900000003</c:v>
                </c:pt>
                <c:pt idx="2259">
                  <c:v>60430.776899999997</c:v>
                </c:pt>
                <c:pt idx="2260">
                  <c:v>60486.877999999997</c:v>
                </c:pt>
                <c:pt idx="2261">
                  <c:v>60519.359600000003</c:v>
                </c:pt>
                <c:pt idx="2262">
                  <c:v>60563.3177</c:v>
                </c:pt>
                <c:pt idx="2263">
                  <c:v>60601.707399999999</c:v>
                </c:pt>
                <c:pt idx="2264">
                  <c:v>60627.6273</c:v>
                </c:pt>
                <c:pt idx="2265">
                  <c:v>60655.514499999997</c:v>
                </c:pt>
                <c:pt idx="2266">
                  <c:v>60686.022400000002</c:v>
                </c:pt>
                <c:pt idx="2267">
                  <c:v>60711.942300000002</c:v>
                </c:pt>
                <c:pt idx="2268">
                  <c:v>60742.783499999998</c:v>
                </c:pt>
                <c:pt idx="2269">
                  <c:v>60780.84</c:v>
                </c:pt>
                <c:pt idx="2270">
                  <c:v>60817.256000000001</c:v>
                </c:pt>
                <c:pt idx="2271">
                  <c:v>60847.770400000001</c:v>
                </c:pt>
                <c:pt idx="2272">
                  <c:v>60883.1996</c:v>
                </c:pt>
                <c:pt idx="2273">
                  <c:v>60927.164199999999</c:v>
                </c:pt>
                <c:pt idx="2274">
                  <c:v>60968.834699999999</c:v>
                </c:pt>
                <c:pt idx="2275">
                  <c:v>61005.904300000002</c:v>
                </c:pt>
                <c:pt idx="2276">
                  <c:v>61046.261200000001</c:v>
                </c:pt>
                <c:pt idx="2277">
                  <c:v>61092.192999999999</c:v>
                </c:pt>
                <c:pt idx="2278">
                  <c:v>61131.563099999999</c:v>
                </c:pt>
                <c:pt idx="2279">
                  <c:v>61156.496200000001</c:v>
                </c:pt>
                <c:pt idx="2280">
                  <c:v>61175.1944</c:v>
                </c:pt>
                <c:pt idx="2281">
                  <c:v>61202.754699999998</c:v>
                </c:pt>
                <c:pt idx="2282">
                  <c:v>61232.609100000001</c:v>
                </c:pt>
                <c:pt idx="2283">
                  <c:v>61254.921399999999</c:v>
                </c:pt>
                <c:pt idx="2284">
                  <c:v>61272.966</c:v>
                </c:pt>
                <c:pt idx="2285">
                  <c:v>61294.291400000002</c:v>
                </c:pt>
                <c:pt idx="2286">
                  <c:v>61320.864999999998</c:v>
                </c:pt>
                <c:pt idx="2287">
                  <c:v>61352.692900000002</c:v>
                </c:pt>
                <c:pt idx="2288">
                  <c:v>61385.501300000004</c:v>
                </c:pt>
                <c:pt idx="2289">
                  <c:v>61419.950199999999</c:v>
                </c:pt>
                <c:pt idx="2290">
                  <c:v>61453.739000000001</c:v>
                </c:pt>
                <c:pt idx="2291">
                  <c:v>61488.847800000003</c:v>
                </c:pt>
                <c:pt idx="2292">
                  <c:v>61521.983</c:v>
                </c:pt>
                <c:pt idx="2293">
                  <c:v>61551.837399999997</c:v>
                </c:pt>
                <c:pt idx="2294">
                  <c:v>61579.724499999997</c:v>
                </c:pt>
                <c:pt idx="2295">
                  <c:v>61606.298000000003</c:v>
                </c:pt>
                <c:pt idx="2296">
                  <c:v>61633.858399999997</c:v>
                </c:pt>
                <c:pt idx="2297">
                  <c:v>61664.039499999999</c:v>
                </c:pt>
                <c:pt idx="2298">
                  <c:v>61697.507899999997</c:v>
                </c:pt>
                <c:pt idx="2299">
                  <c:v>61725.721899999997</c:v>
                </c:pt>
                <c:pt idx="2300">
                  <c:v>61741.472500000003</c:v>
                </c:pt>
                <c:pt idx="2301">
                  <c:v>61756.563099999999</c:v>
                </c:pt>
                <c:pt idx="2302">
                  <c:v>61781.496200000001</c:v>
                </c:pt>
                <c:pt idx="2303">
                  <c:v>61810.3701</c:v>
                </c:pt>
                <c:pt idx="2304">
                  <c:v>61838.5841</c:v>
                </c:pt>
                <c:pt idx="2305">
                  <c:v>61864.1708</c:v>
                </c:pt>
                <c:pt idx="2306">
                  <c:v>61893.044699999999</c:v>
                </c:pt>
                <c:pt idx="2307">
                  <c:v>61921.585500000001</c:v>
                </c:pt>
                <c:pt idx="2308">
                  <c:v>61947.505400000002</c:v>
                </c:pt>
                <c:pt idx="2309">
                  <c:v>61972.771699999998</c:v>
                </c:pt>
                <c:pt idx="2310">
                  <c:v>62004.266499999998</c:v>
                </c:pt>
                <c:pt idx="2311">
                  <c:v>62033.467199999999</c:v>
                </c:pt>
                <c:pt idx="2312">
                  <c:v>62057.413500000002</c:v>
                </c:pt>
                <c:pt idx="2313">
                  <c:v>62087.6011</c:v>
                </c:pt>
                <c:pt idx="2314">
                  <c:v>62120.736299999997</c:v>
                </c:pt>
                <c:pt idx="2315">
                  <c:v>62151.244299999998</c:v>
                </c:pt>
                <c:pt idx="2316">
                  <c:v>62180.118199999997</c:v>
                </c:pt>
                <c:pt idx="2317">
                  <c:v>62213.580199999997</c:v>
                </c:pt>
                <c:pt idx="2318">
                  <c:v>62277.889799999997</c:v>
                </c:pt>
                <c:pt idx="2319">
                  <c:v>62307.417399999998</c:v>
                </c:pt>
                <c:pt idx="2320">
                  <c:v>62338.252099999998</c:v>
                </c:pt>
                <c:pt idx="2321">
                  <c:v>62368.1129</c:v>
                </c:pt>
                <c:pt idx="2322">
                  <c:v>62395.666799999999</c:v>
                </c:pt>
                <c:pt idx="2323">
                  <c:v>62417.652300000002</c:v>
                </c:pt>
                <c:pt idx="2324">
                  <c:v>62439.631399999998</c:v>
                </c:pt>
                <c:pt idx="2325">
                  <c:v>62457.675999999999</c:v>
                </c:pt>
                <c:pt idx="2326">
                  <c:v>62473.753400000001</c:v>
                </c:pt>
                <c:pt idx="2327">
                  <c:v>62498.032899999998</c:v>
                </c:pt>
                <c:pt idx="2328">
                  <c:v>62526.246800000001</c:v>
                </c:pt>
                <c:pt idx="2329">
                  <c:v>62554.460800000001</c:v>
                </c:pt>
                <c:pt idx="2330">
                  <c:v>62584.648300000001</c:v>
                </c:pt>
                <c:pt idx="2331">
                  <c:v>62623.031600000002</c:v>
                </c:pt>
                <c:pt idx="2332">
                  <c:v>62662.401700000002</c:v>
                </c:pt>
                <c:pt idx="2333">
                  <c:v>62696.8505</c:v>
                </c:pt>
                <c:pt idx="2334">
                  <c:v>62734.906999999999</c:v>
                </c:pt>
                <c:pt idx="2335">
                  <c:v>62781.498699999996</c:v>
                </c:pt>
                <c:pt idx="2336">
                  <c:v>62826.770499999999</c:v>
                </c:pt>
                <c:pt idx="2337">
                  <c:v>62867.127399999998</c:v>
                </c:pt>
                <c:pt idx="2338">
                  <c:v>62909.451500000003</c:v>
                </c:pt>
                <c:pt idx="2339">
                  <c:v>62956.690399999999</c:v>
                </c:pt>
                <c:pt idx="2340">
                  <c:v>63001.641799999998</c:v>
                </c:pt>
                <c:pt idx="2341">
                  <c:v>63043.632700000002</c:v>
                </c:pt>
                <c:pt idx="2342">
                  <c:v>63087.270400000001</c:v>
                </c:pt>
                <c:pt idx="2343">
                  <c:v>63124.3465</c:v>
                </c:pt>
                <c:pt idx="2344">
                  <c:v>63150.26</c:v>
                </c:pt>
                <c:pt idx="2345">
                  <c:v>63176.839899999999</c:v>
                </c:pt>
                <c:pt idx="2346">
                  <c:v>63207.347900000001</c:v>
                </c:pt>
                <c:pt idx="2347">
                  <c:v>63231.300600000002</c:v>
                </c:pt>
                <c:pt idx="2348">
                  <c:v>63249.018400000001</c:v>
                </c:pt>
                <c:pt idx="2349">
                  <c:v>63264.435799999999</c:v>
                </c:pt>
                <c:pt idx="2350">
                  <c:v>63280.513200000001</c:v>
                </c:pt>
                <c:pt idx="2351">
                  <c:v>63297.897799999999</c:v>
                </c:pt>
                <c:pt idx="2352">
                  <c:v>63318.5697</c:v>
                </c:pt>
                <c:pt idx="2353">
                  <c:v>63343.829599999997</c:v>
                </c:pt>
                <c:pt idx="2354">
                  <c:v>63371.716699999997</c:v>
                </c:pt>
                <c:pt idx="2355">
                  <c:v>63397.963400000001</c:v>
                </c:pt>
                <c:pt idx="2356">
                  <c:v>63462.273000000001</c:v>
                </c:pt>
                <c:pt idx="2357">
                  <c:v>63479.004000000001</c:v>
                </c:pt>
                <c:pt idx="2358">
                  <c:v>63493.107799999998</c:v>
                </c:pt>
                <c:pt idx="2359">
                  <c:v>63508.531600000002</c:v>
                </c:pt>
                <c:pt idx="2360">
                  <c:v>63528.543400000002</c:v>
                </c:pt>
                <c:pt idx="2361">
                  <c:v>63551.509299999998</c:v>
                </c:pt>
                <c:pt idx="2362">
                  <c:v>63575.462</c:v>
                </c:pt>
                <c:pt idx="2363">
                  <c:v>63598.094599999997</c:v>
                </c:pt>
                <c:pt idx="2364">
                  <c:v>63616.139300000003</c:v>
                </c:pt>
                <c:pt idx="2365">
                  <c:v>63633.203500000003</c:v>
                </c:pt>
                <c:pt idx="2366">
                  <c:v>63653.868900000001</c:v>
                </c:pt>
                <c:pt idx="2367">
                  <c:v>63677.821600000003</c:v>
                </c:pt>
                <c:pt idx="2368">
                  <c:v>63705.055200000003</c:v>
                </c:pt>
                <c:pt idx="2369">
                  <c:v>63729.661500000002</c:v>
                </c:pt>
                <c:pt idx="2370">
                  <c:v>63752.294099999999</c:v>
                </c:pt>
                <c:pt idx="2371">
                  <c:v>63770.011899999998</c:v>
                </c:pt>
                <c:pt idx="2372">
                  <c:v>63786.416100000002</c:v>
                </c:pt>
                <c:pt idx="2373">
                  <c:v>63803.807200000003</c:v>
                </c:pt>
                <c:pt idx="2374">
                  <c:v>63825.786200000002</c:v>
                </c:pt>
                <c:pt idx="2375">
                  <c:v>63850.719299999997</c:v>
                </c:pt>
                <c:pt idx="2376">
                  <c:v>63874.345200000003</c:v>
                </c:pt>
                <c:pt idx="2377">
                  <c:v>63895.3439</c:v>
                </c:pt>
                <c:pt idx="2378">
                  <c:v>63915.682500000003</c:v>
                </c:pt>
                <c:pt idx="2379">
                  <c:v>63935.040699999998</c:v>
                </c:pt>
                <c:pt idx="2380">
                  <c:v>63952.758600000001</c:v>
                </c:pt>
                <c:pt idx="2381">
                  <c:v>63971.783600000002</c:v>
                </c:pt>
                <c:pt idx="2382">
                  <c:v>63988.1878</c:v>
                </c:pt>
                <c:pt idx="2383">
                  <c:v>64005.252</c:v>
                </c:pt>
                <c:pt idx="2384">
                  <c:v>64023.623399999997</c:v>
                </c:pt>
                <c:pt idx="2385">
                  <c:v>64045.275699999998</c:v>
                </c:pt>
                <c:pt idx="2386">
                  <c:v>64069.555200000003</c:v>
                </c:pt>
                <c:pt idx="2387">
                  <c:v>64092.847900000001</c:v>
                </c:pt>
                <c:pt idx="2388">
                  <c:v>64113.186500000003</c:v>
                </c:pt>
                <c:pt idx="2389">
                  <c:v>64128.6103</c:v>
                </c:pt>
                <c:pt idx="2390">
                  <c:v>64144.687700000002</c:v>
                </c:pt>
                <c:pt idx="2391">
                  <c:v>64164.699500000002</c:v>
                </c:pt>
                <c:pt idx="2392">
                  <c:v>64186.025000000001</c:v>
                </c:pt>
                <c:pt idx="2393">
                  <c:v>64207.023699999998</c:v>
                </c:pt>
                <c:pt idx="2394">
                  <c:v>64228.015899999999</c:v>
                </c:pt>
                <c:pt idx="2395">
                  <c:v>64244.420100000003</c:v>
                </c:pt>
                <c:pt idx="2396">
                  <c:v>64259.183900000004</c:v>
                </c:pt>
                <c:pt idx="2397">
                  <c:v>64275.921300000002</c:v>
                </c:pt>
                <c:pt idx="2398">
                  <c:v>64299.540800000002</c:v>
                </c:pt>
                <c:pt idx="2399">
                  <c:v>64325.133900000001</c:v>
                </c:pt>
                <c:pt idx="2400">
                  <c:v>64354.001400000001</c:v>
                </c:pt>
                <c:pt idx="2401">
                  <c:v>64385.829400000002</c:v>
                </c:pt>
                <c:pt idx="2402">
                  <c:v>64422.5723</c:v>
                </c:pt>
                <c:pt idx="2403">
                  <c:v>64459.975100000003</c:v>
                </c:pt>
                <c:pt idx="2404">
                  <c:v>64497.044800000003</c:v>
                </c:pt>
                <c:pt idx="2405">
                  <c:v>64537.0749</c:v>
                </c:pt>
                <c:pt idx="2406">
                  <c:v>64579.398999999998</c:v>
                </c:pt>
                <c:pt idx="2407">
                  <c:v>64622.049899999998</c:v>
                </c:pt>
                <c:pt idx="2408">
                  <c:v>64665.027600000001</c:v>
                </c:pt>
                <c:pt idx="2409">
                  <c:v>64709.319000000003</c:v>
                </c:pt>
                <c:pt idx="2410">
                  <c:v>64751.969899999996</c:v>
                </c:pt>
                <c:pt idx="2411">
                  <c:v>64788.712699999996</c:v>
                </c:pt>
                <c:pt idx="2412">
                  <c:v>64821.194300000003</c:v>
                </c:pt>
                <c:pt idx="2413">
                  <c:v>64855.316299999999</c:v>
                </c:pt>
                <c:pt idx="2414">
                  <c:v>64888.778299999998</c:v>
                </c:pt>
                <c:pt idx="2415">
                  <c:v>64916.011899999998</c:v>
                </c:pt>
                <c:pt idx="2416">
                  <c:v>64961.283600000002</c:v>
                </c:pt>
                <c:pt idx="2417">
                  <c:v>64986.549899999998</c:v>
                </c:pt>
                <c:pt idx="2418">
                  <c:v>65010.829400000002</c:v>
                </c:pt>
                <c:pt idx="2419">
                  <c:v>65042.977800000001</c:v>
                </c:pt>
                <c:pt idx="2420">
                  <c:v>65080.053899999999</c:v>
                </c:pt>
                <c:pt idx="2421">
                  <c:v>65112.862300000001</c:v>
                </c:pt>
                <c:pt idx="2422">
                  <c:v>65139.108999999997</c:v>
                </c:pt>
                <c:pt idx="2423">
                  <c:v>65167.649700000002</c:v>
                </c:pt>
                <c:pt idx="2424">
                  <c:v>65192.582799999996</c:v>
                </c:pt>
                <c:pt idx="2425">
                  <c:v>65210.627500000002</c:v>
                </c:pt>
                <c:pt idx="2426">
                  <c:v>65234.253299999997</c:v>
                </c:pt>
                <c:pt idx="2427">
                  <c:v>65268.375399999997</c:v>
                </c:pt>
                <c:pt idx="2428">
                  <c:v>65299.210099999997</c:v>
                </c:pt>
                <c:pt idx="2429">
                  <c:v>65322.175999999999</c:v>
                </c:pt>
                <c:pt idx="2430">
                  <c:v>65349.082699999999</c:v>
                </c:pt>
                <c:pt idx="2431">
                  <c:v>65385.498800000001</c:v>
                </c:pt>
                <c:pt idx="2432">
                  <c:v>65407.150999999998</c:v>
                </c:pt>
                <c:pt idx="2433">
                  <c:v>65422.574800000002</c:v>
                </c:pt>
                <c:pt idx="2434">
                  <c:v>65450.788800000002</c:v>
                </c:pt>
                <c:pt idx="2435">
                  <c:v>65482.610399999998</c:v>
                </c:pt>
                <c:pt idx="2436">
                  <c:v>65503.935799999999</c:v>
                </c:pt>
                <c:pt idx="2437">
                  <c:v>65524.6077</c:v>
                </c:pt>
                <c:pt idx="2438">
                  <c:v>65559.383300000001</c:v>
                </c:pt>
                <c:pt idx="2439">
                  <c:v>65593.8321</c:v>
                </c:pt>
                <c:pt idx="2440">
                  <c:v>65617.124800000005</c:v>
                </c:pt>
                <c:pt idx="2441">
                  <c:v>65640.750700000004</c:v>
                </c:pt>
                <c:pt idx="2442">
                  <c:v>65678.807199999996</c:v>
                </c:pt>
                <c:pt idx="2443">
                  <c:v>65715.876799999998</c:v>
                </c:pt>
                <c:pt idx="2444">
                  <c:v>65734.908200000005</c:v>
                </c:pt>
                <c:pt idx="2445">
                  <c:v>65756.233699999997</c:v>
                </c:pt>
                <c:pt idx="2446">
                  <c:v>65790.028900000005</c:v>
                </c:pt>
                <c:pt idx="2447">
                  <c:v>65819.883300000001</c:v>
                </c:pt>
                <c:pt idx="2448">
                  <c:v>65834.320200000002</c:v>
                </c:pt>
                <c:pt idx="2449">
                  <c:v>65851.704899999997</c:v>
                </c:pt>
                <c:pt idx="2450">
                  <c:v>65886.153699999995</c:v>
                </c:pt>
                <c:pt idx="2451">
                  <c:v>65921.916100000002</c:v>
                </c:pt>
                <c:pt idx="2452">
                  <c:v>65941.928</c:v>
                </c:pt>
                <c:pt idx="2453">
                  <c:v>65965.553799999994</c:v>
                </c:pt>
                <c:pt idx="2454">
                  <c:v>66004.923899999994</c:v>
                </c:pt>
                <c:pt idx="2455">
                  <c:v>66036.091899999999</c:v>
                </c:pt>
                <c:pt idx="2456">
                  <c:v>66049.868900000001</c:v>
                </c:pt>
                <c:pt idx="2457">
                  <c:v>66072.507899999997</c:v>
                </c:pt>
                <c:pt idx="2458">
                  <c:v>66113.191600000006</c:v>
                </c:pt>
                <c:pt idx="2459">
                  <c:v>66147.640499999994</c:v>
                </c:pt>
                <c:pt idx="2460">
                  <c:v>66166.665500000003</c:v>
                </c:pt>
                <c:pt idx="2461">
                  <c:v>66194.552599999995</c:v>
                </c:pt>
                <c:pt idx="2462">
                  <c:v>66237.863599999997</c:v>
                </c:pt>
                <c:pt idx="2463">
                  <c:v>66266.077499999999</c:v>
                </c:pt>
                <c:pt idx="2464">
                  <c:v>66282.808499999999</c:v>
                </c:pt>
                <c:pt idx="2465">
                  <c:v>66314.3033</c:v>
                </c:pt>
                <c:pt idx="2466">
                  <c:v>66358.267800000001</c:v>
                </c:pt>
                <c:pt idx="2467">
                  <c:v>66384.8413</c:v>
                </c:pt>
                <c:pt idx="2468">
                  <c:v>66401.5723</c:v>
                </c:pt>
                <c:pt idx="2469">
                  <c:v>66437.9948</c:v>
                </c:pt>
                <c:pt idx="2470">
                  <c:v>66483.593299999993</c:v>
                </c:pt>
                <c:pt idx="2471">
                  <c:v>66509.840100000001</c:v>
                </c:pt>
                <c:pt idx="2472">
                  <c:v>66525.590700000001</c:v>
                </c:pt>
                <c:pt idx="2473">
                  <c:v>66558.725900000005</c:v>
                </c:pt>
                <c:pt idx="2474">
                  <c:v>66618.107799999998</c:v>
                </c:pt>
                <c:pt idx="2475">
                  <c:v>66628.937099999996</c:v>
                </c:pt>
                <c:pt idx="2476">
                  <c:v>66663.385899999994</c:v>
                </c:pt>
                <c:pt idx="2477">
                  <c:v>66705.05</c:v>
                </c:pt>
                <c:pt idx="2478">
                  <c:v>66724.408299999996</c:v>
                </c:pt>
                <c:pt idx="2479">
                  <c:v>66744.420100000003</c:v>
                </c:pt>
                <c:pt idx="2480">
                  <c:v>66787.070999999996</c:v>
                </c:pt>
                <c:pt idx="2481">
                  <c:v>66826.774300000005</c:v>
                </c:pt>
                <c:pt idx="2482">
                  <c:v>66844.158899999995</c:v>
                </c:pt>
                <c:pt idx="2483">
                  <c:v>66868.438399999999</c:v>
                </c:pt>
                <c:pt idx="2484">
                  <c:v>66919.945000000007</c:v>
                </c:pt>
                <c:pt idx="2485">
                  <c:v>66959.975099999996</c:v>
                </c:pt>
                <c:pt idx="2486">
                  <c:v>66975.392500000002</c:v>
                </c:pt>
                <c:pt idx="2487">
                  <c:v>66989.502699999997</c:v>
                </c:pt>
                <c:pt idx="2488">
                  <c:v>67032.153600000005</c:v>
                </c:pt>
                <c:pt idx="2489">
                  <c:v>67074.477700000003</c:v>
                </c:pt>
                <c:pt idx="2490">
                  <c:v>67095.803199999995</c:v>
                </c:pt>
                <c:pt idx="2491">
                  <c:v>67114.174599999998</c:v>
                </c:pt>
                <c:pt idx="2492">
                  <c:v>67160.759999999995</c:v>
                </c:pt>
                <c:pt idx="2493">
                  <c:v>67207.351699999999</c:v>
                </c:pt>
                <c:pt idx="2494">
                  <c:v>67228.017200000002</c:v>
                </c:pt>
                <c:pt idx="2495">
                  <c:v>67241.800600000002</c:v>
                </c:pt>
                <c:pt idx="2496">
                  <c:v>67279.857000000004</c:v>
                </c:pt>
                <c:pt idx="2497">
                  <c:v>67318.900299999994</c:v>
                </c:pt>
                <c:pt idx="2498">
                  <c:v>67336.284899999999</c:v>
                </c:pt>
                <c:pt idx="2499">
                  <c:v>67361.877999999997</c:v>
                </c:pt>
                <c:pt idx="2500">
                  <c:v>67407.482999999993</c:v>
                </c:pt>
                <c:pt idx="2501">
                  <c:v>67451.114300000001</c:v>
                </c:pt>
                <c:pt idx="2502">
                  <c:v>67466.8649</c:v>
                </c:pt>
                <c:pt idx="2503">
                  <c:v>67486.549899999998</c:v>
                </c:pt>
                <c:pt idx="2504">
                  <c:v>67532.808499999999</c:v>
                </c:pt>
                <c:pt idx="2505">
                  <c:v>67574.145799999998</c:v>
                </c:pt>
                <c:pt idx="2506">
                  <c:v>67592.850399999996</c:v>
                </c:pt>
                <c:pt idx="2507">
                  <c:v>67625.9856</c:v>
                </c:pt>
                <c:pt idx="2508">
                  <c:v>67680.119500000001</c:v>
                </c:pt>
                <c:pt idx="2509">
                  <c:v>67720.47</c:v>
                </c:pt>
                <c:pt idx="2510">
                  <c:v>67739.174599999998</c:v>
                </c:pt>
                <c:pt idx="2511">
                  <c:v>67765.748099999997</c:v>
                </c:pt>
                <c:pt idx="2512">
                  <c:v>67816.928</c:v>
                </c:pt>
                <c:pt idx="2513">
                  <c:v>67859.905700000003</c:v>
                </c:pt>
                <c:pt idx="2514">
                  <c:v>67877.623500000002</c:v>
                </c:pt>
                <c:pt idx="2515">
                  <c:v>67896.981700000004</c:v>
                </c:pt>
                <c:pt idx="2516">
                  <c:v>67944.553899999999</c:v>
                </c:pt>
                <c:pt idx="2517">
                  <c:v>67989.8321</c:v>
                </c:pt>
                <c:pt idx="2518">
                  <c:v>68009.517099999997</c:v>
                </c:pt>
                <c:pt idx="2519">
                  <c:v>68024.280899999998</c:v>
                </c:pt>
                <c:pt idx="2520">
                  <c:v>68063.977799999993</c:v>
                </c:pt>
                <c:pt idx="2521">
                  <c:v>68112.863599999997</c:v>
                </c:pt>
                <c:pt idx="2522">
                  <c:v>68138.123500000002</c:v>
                </c:pt>
                <c:pt idx="2523">
                  <c:v>68160.102499999994</c:v>
                </c:pt>
                <c:pt idx="2524">
                  <c:v>68204.727100000004</c:v>
                </c:pt>
                <c:pt idx="2525">
                  <c:v>68262.795400000003</c:v>
                </c:pt>
                <c:pt idx="2526">
                  <c:v>68297.244200000001</c:v>
                </c:pt>
                <c:pt idx="2527">
                  <c:v>68316.275599999994</c:v>
                </c:pt>
                <c:pt idx="2528">
                  <c:v>68357.612899999993</c:v>
                </c:pt>
                <c:pt idx="2529">
                  <c:v>68406.498699999996</c:v>
                </c:pt>
                <c:pt idx="2530">
                  <c:v>68427.824200000003</c:v>
                </c:pt>
                <c:pt idx="2531">
                  <c:v>68445.868799999997</c:v>
                </c:pt>
                <c:pt idx="2532">
                  <c:v>68484.905700000003</c:v>
                </c:pt>
                <c:pt idx="2533">
                  <c:v>68528.543399999995</c:v>
                </c:pt>
                <c:pt idx="2534">
                  <c:v>68549.868900000001</c:v>
                </c:pt>
                <c:pt idx="2535">
                  <c:v>68569.553899999999</c:v>
                </c:pt>
                <c:pt idx="2536">
                  <c:v>68610.891199999998</c:v>
                </c:pt>
                <c:pt idx="2537">
                  <c:v>68648.620899999994</c:v>
                </c:pt>
                <c:pt idx="2538">
                  <c:v>68663.384600000005</c:v>
                </c:pt>
                <c:pt idx="2539">
                  <c:v>68679.135200000004</c:v>
                </c:pt>
                <c:pt idx="2540">
                  <c:v>68721.786200000002</c:v>
                </c:pt>
                <c:pt idx="2541">
                  <c:v>68767.0579</c:v>
                </c:pt>
                <c:pt idx="2542">
                  <c:v>68791.337400000004</c:v>
                </c:pt>
                <c:pt idx="2543">
                  <c:v>68814.3033</c:v>
                </c:pt>
                <c:pt idx="2544">
                  <c:v>68856.954199999993</c:v>
                </c:pt>
                <c:pt idx="2545">
                  <c:v>68896.651100000003</c:v>
                </c:pt>
                <c:pt idx="2546">
                  <c:v>68911.748099999997</c:v>
                </c:pt>
                <c:pt idx="2547">
                  <c:v>68935.694399999993</c:v>
                </c:pt>
                <c:pt idx="2548">
                  <c:v>68974.737599999993</c:v>
                </c:pt>
                <c:pt idx="2549">
                  <c:v>69013.454100000003</c:v>
                </c:pt>
                <c:pt idx="2550">
                  <c:v>69035.433199999999</c:v>
                </c:pt>
                <c:pt idx="2551">
                  <c:v>69075.790099999998</c:v>
                </c:pt>
                <c:pt idx="2552">
                  <c:v>69106.957999999999</c:v>
                </c:pt>
                <c:pt idx="2553">
                  <c:v>69121.721799999999</c:v>
                </c:pt>
                <c:pt idx="2554">
                  <c:v>69147.308499999999</c:v>
                </c:pt>
                <c:pt idx="2555">
                  <c:v>69189.632700000002</c:v>
                </c:pt>
                <c:pt idx="2556">
                  <c:v>69221.454199999993</c:v>
                </c:pt>
                <c:pt idx="2557">
                  <c:v>69242.452900000004</c:v>
                </c:pt>
                <c:pt idx="2558">
                  <c:v>69312.337299999999</c:v>
                </c:pt>
                <c:pt idx="2559">
                  <c:v>69337.924100000004</c:v>
                </c:pt>
                <c:pt idx="2560">
                  <c:v>69357.609100000001</c:v>
                </c:pt>
                <c:pt idx="2561">
                  <c:v>69391.731100000005</c:v>
                </c:pt>
                <c:pt idx="2562">
                  <c:v>69438.322899999999</c:v>
                </c:pt>
                <c:pt idx="2563">
                  <c:v>69472.438500000004</c:v>
                </c:pt>
                <c:pt idx="2564">
                  <c:v>69494.750799999994</c:v>
                </c:pt>
                <c:pt idx="2565">
                  <c:v>69532.4804</c:v>
                </c:pt>
                <c:pt idx="2566">
                  <c:v>69584.320300000007</c:v>
                </c:pt>
                <c:pt idx="2567">
                  <c:v>69622.703500000003</c:v>
                </c:pt>
                <c:pt idx="2568">
                  <c:v>69655.838699999993</c:v>
                </c:pt>
                <c:pt idx="2569">
                  <c:v>69707.018500000006</c:v>
                </c:pt>
                <c:pt idx="2570">
                  <c:v>69767.714099999997</c:v>
                </c:pt>
                <c:pt idx="2571">
                  <c:v>69805.443700000003</c:v>
                </c:pt>
                <c:pt idx="2572">
                  <c:v>69823.488400000002</c:v>
                </c:pt>
                <c:pt idx="2573">
                  <c:v>69858.270399999994</c:v>
                </c:pt>
                <c:pt idx="2574">
                  <c:v>69913.057799999995</c:v>
                </c:pt>
                <c:pt idx="2575">
                  <c:v>69955.055200000003</c:v>
                </c:pt>
                <c:pt idx="2576">
                  <c:v>69975.066999999995</c:v>
                </c:pt>
                <c:pt idx="2577">
                  <c:v>69995.078800000003</c:v>
                </c:pt>
                <c:pt idx="2578">
                  <c:v>70023.952799999999</c:v>
                </c:pt>
                <c:pt idx="2579">
                  <c:v>70040.357000000004</c:v>
                </c:pt>
                <c:pt idx="2580">
                  <c:v>70051.506699999998</c:v>
                </c:pt>
                <c:pt idx="2581">
                  <c:v>70078.0867</c:v>
                </c:pt>
                <c:pt idx="2582">
                  <c:v>70114.502699999997</c:v>
                </c:pt>
                <c:pt idx="2583">
                  <c:v>70138.448999999993</c:v>
                </c:pt>
                <c:pt idx="2584">
                  <c:v>70156.493600000002</c:v>
                </c:pt>
                <c:pt idx="2585">
                  <c:v>70189.635200000004</c:v>
                </c:pt>
                <c:pt idx="2586">
                  <c:v>70233.266499999998</c:v>
                </c:pt>
                <c:pt idx="2587">
                  <c:v>70264.434500000003</c:v>
                </c:pt>
                <c:pt idx="2588">
                  <c:v>70289.367599999998</c:v>
                </c:pt>
                <c:pt idx="2589">
                  <c:v>70327.430500000002</c:v>
                </c:pt>
                <c:pt idx="2590">
                  <c:v>70371.061799999996</c:v>
                </c:pt>
                <c:pt idx="2591">
                  <c:v>70392.060500000007</c:v>
                </c:pt>
                <c:pt idx="2592">
                  <c:v>70406.497499999998</c:v>
                </c:pt>
                <c:pt idx="2593">
                  <c:v>70439.305900000007</c:v>
                </c:pt>
                <c:pt idx="2594">
                  <c:v>70477.689100000003</c:v>
                </c:pt>
                <c:pt idx="2595">
                  <c:v>70500.001399999994</c:v>
                </c:pt>
                <c:pt idx="2596">
                  <c:v>70514.765199999994</c:v>
                </c:pt>
                <c:pt idx="2597">
                  <c:v>70548.554000000004</c:v>
                </c:pt>
                <c:pt idx="2598">
                  <c:v>70592.518500000006</c:v>
                </c:pt>
                <c:pt idx="2599">
                  <c:v>70619.425199999998</c:v>
                </c:pt>
                <c:pt idx="2600">
                  <c:v>70637.796700000006</c:v>
                </c:pt>
                <c:pt idx="2601">
                  <c:v>70672.899099999995</c:v>
                </c:pt>
                <c:pt idx="2602">
                  <c:v>70711.9424</c:v>
                </c:pt>
                <c:pt idx="2603">
                  <c:v>70726.379300000001</c:v>
                </c:pt>
                <c:pt idx="2604">
                  <c:v>70739.502699999997</c:v>
                </c:pt>
                <c:pt idx="2605">
                  <c:v>70774.278300000005</c:v>
                </c:pt>
                <c:pt idx="2606">
                  <c:v>70809.380699999994</c:v>
                </c:pt>
                <c:pt idx="2607">
                  <c:v>70830.706200000001</c:v>
                </c:pt>
                <c:pt idx="2608">
                  <c:v>70849.410799999998</c:v>
                </c:pt>
                <c:pt idx="2609">
                  <c:v>70889.107699999993</c:v>
                </c:pt>
                <c:pt idx="2610">
                  <c:v>70924.543399999995</c:v>
                </c:pt>
                <c:pt idx="2611">
                  <c:v>70940.287500000006</c:v>
                </c:pt>
                <c:pt idx="2612">
                  <c:v>70958.659</c:v>
                </c:pt>
                <c:pt idx="2613">
                  <c:v>70996.388600000006</c:v>
                </c:pt>
                <c:pt idx="2614">
                  <c:v>71029.197</c:v>
                </c:pt>
                <c:pt idx="2615">
                  <c:v>71044.9476</c:v>
                </c:pt>
                <c:pt idx="2616">
                  <c:v>71063.979000000007</c:v>
                </c:pt>
                <c:pt idx="2617">
                  <c:v>71098.754700000005</c:v>
                </c:pt>
                <c:pt idx="2618">
                  <c:v>71130.249500000005</c:v>
                </c:pt>
                <c:pt idx="2619">
                  <c:v>71146.326799999995</c:v>
                </c:pt>
                <c:pt idx="2620">
                  <c:v>71167.979099999997</c:v>
                </c:pt>
                <c:pt idx="2621">
                  <c:v>71205.381999999998</c:v>
                </c:pt>
                <c:pt idx="2622">
                  <c:v>71243.111600000004</c:v>
                </c:pt>
                <c:pt idx="2623">
                  <c:v>71261.809899999993</c:v>
                </c:pt>
                <c:pt idx="2624">
                  <c:v>71278.540900000007</c:v>
                </c:pt>
                <c:pt idx="2625">
                  <c:v>71312.009300000005</c:v>
                </c:pt>
                <c:pt idx="2626">
                  <c:v>71340.876799999998</c:v>
                </c:pt>
                <c:pt idx="2627">
                  <c:v>71355.973800000007</c:v>
                </c:pt>
                <c:pt idx="2628">
                  <c:v>71379.920100000003</c:v>
                </c:pt>
                <c:pt idx="2629">
                  <c:v>71415.3557</c:v>
                </c:pt>
                <c:pt idx="2630">
                  <c:v>71441.275599999994</c:v>
                </c:pt>
                <c:pt idx="2631">
                  <c:v>71457.019799999995</c:v>
                </c:pt>
                <c:pt idx="2632">
                  <c:v>71484.580199999997</c:v>
                </c:pt>
                <c:pt idx="2633">
                  <c:v>71526.904299999995</c:v>
                </c:pt>
                <c:pt idx="2634">
                  <c:v>71556.758600000001</c:v>
                </c:pt>
                <c:pt idx="2635">
                  <c:v>71574.476500000004</c:v>
                </c:pt>
                <c:pt idx="2636">
                  <c:v>71600.396399999998</c:v>
                </c:pt>
                <c:pt idx="2637">
                  <c:v>71635.172000000006</c:v>
                </c:pt>
                <c:pt idx="2638">
                  <c:v>71660.431899999996</c:v>
                </c:pt>
                <c:pt idx="2639">
                  <c:v>71681.430600000007</c:v>
                </c:pt>
                <c:pt idx="2640">
                  <c:v>71712.271699999998</c:v>
                </c:pt>
                <c:pt idx="2641">
                  <c:v>71741.472500000003</c:v>
                </c:pt>
                <c:pt idx="2642">
                  <c:v>71770.013200000001</c:v>
                </c:pt>
                <c:pt idx="2643">
                  <c:v>71785.763800000001</c:v>
                </c:pt>
                <c:pt idx="2644">
                  <c:v>71825.460699999996</c:v>
                </c:pt>
                <c:pt idx="2645">
                  <c:v>71866.797999999995</c:v>
                </c:pt>
                <c:pt idx="2646">
                  <c:v>71877.954100000003</c:v>
                </c:pt>
                <c:pt idx="2647">
                  <c:v>71887.136700000003</c:v>
                </c:pt>
                <c:pt idx="2648">
                  <c:v>71918.304600000003</c:v>
                </c:pt>
                <c:pt idx="2649">
                  <c:v>71959.975099999996</c:v>
                </c:pt>
                <c:pt idx="2650">
                  <c:v>71985.235000000001</c:v>
                </c:pt>
                <c:pt idx="2651">
                  <c:v>72000.325599999996</c:v>
                </c:pt>
                <c:pt idx="2652">
                  <c:v>72027.232399999994</c:v>
                </c:pt>
                <c:pt idx="2653">
                  <c:v>72059.053899999999</c:v>
                </c:pt>
                <c:pt idx="2654">
                  <c:v>72077.098599999998</c:v>
                </c:pt>
                <c:pt idx="2655">
                  <c:v>72097.770399999994</c:v>
                </c:pt>
                <c:pt idx="2656">
                  <c:v>72134.186499999996</c:v>
                </c:pt>
                <c:pt idx="2657">
                  <c:v>72171.262499999997</c:v>
                </c:pt>
                <c:pt idx="2658">
                  <c:v>72191.601200000005</c:v>
                </c:pt>
                <c:pt idx="2659">
                  <c:v>72208.659</c:v>
                </c:pt>
                <c:pt idx="2660">
                  <c:v>72239.173299999995</c:v>
                </c:pt>
                <c:pt idx="2661">
                  <c:v>72272.635299999994</c:v>
                </c:pt>
                <c:pt idx="2662">
                  <c:v>72291.34</c:v>
                </c:pt>
                <c:pt idx="2663">
                  <c:v>72308.070999999996</c:v>
                </c:pt>
                <c:pt idx="2664">
                  <c:v>72340.552599999995</c:v>
                </c:pt>
                <c:pt idx="2665">
                  <c:v>72381.563099999999</c:v>
                </c:pt>
                <c:pt idx="2666">
                  <c:v>72405.1826</c:v>
                </c:pt>
                <c:pt idx="2667">
                  <c:v>72421.9136</c:v>
                </c:pt>
                <c:pt idx="2668">
                  <c:v>72454.721999999994</c:v>
                </c:pt>
                <c:pt idx="2669">
                  <c:v>72488.517200000002</c:v>
                </c:pt>
                <c:pt idx="2670">
                  <c:v>72509.842600000004</c:v>
                </c:pt>
                <c:pt idx="2671">
                  <c:v>72527.560400000002</c:v>
                </c:pt>
                <c:pt idx="2672">
                  <c:v>72563.649699999994</c:v>
                </c:pt>
                <c:pt idx="2673">
                  <c:v>72602.359800000006</c:v>
                </c:pt>
                <c:pt idx="2674">
                  <c:v>72627.299299999999</c:v>
                </c:pt>
                <c:pt idx="2675">
                  <c:v>72638.782200000001</c:v>
                </c:pt>
                <c:pt idx="2676">
                  <c:v>72667.649699999994</c:v>
                </c:pt>
                <c:pt idx="2677">
                  <c:v>72705.706200000001</c:v>
                </c:pt>
                <c:pt idx="2678">
                  <c:v>72728.018500000006</c:v>
                </c:pt>
                <c:pt idx="2679">
                  <c:v>72743.769100000005</c:v>
                </c:pt>
                <c:pt idx="2680">
                  <c:v>72773.950200000007</c:v>
                </c:pt>
                <c:pt idx="2681">
                  <c:v>72811.679900000003</c:v>
                </c:pt>
                <c:pt idx="2682">
                  <c:v>72837.926600000006</c:v>
                </c:pt>
                <c:pt idx="2683">
                  <c:v>72858.265299999999</c:v>
                </c:pt>
                <c:pt idx="2684">
                  <c:v>72889.106400000004</c:v>
                </c:pt>
                <c:pt idx="2685">
                  <c:v>72944.880699999994</c:v>
                </c:pt>
                <c:pt idx="2686">
                  <c:v>72960.304499999998</c:v>
                </c:pt>
                <c:pt idx="2687">
                  <c:v>72990.485700000005</c:v>
                </c:pt>
                <c:pt idx="2688">
                  <c:v>73026.901700000002</c:v>
                </c:pt>
                <c:pt idx="2689">
                  <c:v>73053.148400000005</c:v>
                </c:pt>
                <c:pt idx="2690">
                  <c:v>73071.519899999999</c:v>
                </c:pt>
                <c:pt idx="2691">
                  <c:v>73100.393800000005</c:v>
                </c:pt>
                <c:pt idx="2692">
                  <c:v>73134.515799999994</c:v>
                </c:pt>
                <c:pt idx="2693">
                  <c:v>73158.795299999998</c:v>
                </c:pt>
                <c:pt idx="2694">
                  <c:v>73180.120800000004</c:v>
                </c:pt>
                <c:pt idx="2695">
                  <c:v>73213.255999999994</c:v>
                </c:pt>
                <c:pt idx="2696">
                  <c:v>73248.358399999997</c:v>
                </c:pt>
                <c:pt idx="2697">
                  <c:v>73270.997499999998</c:v>
                </c:pt>
                <c:pt idx="2698">
                  <c:v>73292.976599999995</c:v>
                </c:pt>
                <c:pt idx="2699">
                  <c:v>73331.692999999999</c:v>
                </c:pt>
                <c:pt idx="2700">
                  <c:v>73377.9516</c:v>
                </c:pt>
                <c:pt idx="2701">
                  <c:v>73409.446400000001</c:v>
                </c:pt>
                <c:pt idx="2702">
                  <c:v>73431.104999999996</c:v>
                </c:pt>
                <c:pt idx="2703">
                  <c:v>73466.861099999995</c:v>
                </c:pt>
                <c:pt idx="2704">
                  <c:v>73506.891199999998</c:v>
                </c:pt>
                <c:pt idx="2705">
                  <c:v>73536.745500000005</c:v>
                </c:pt>
                <c:pt idx="2706">
                  <c:v>73562.992199999993</c:v>
                </c:pt>
                <c:pt idx="2707">
                  <c:v>73597.767900000006</c:v>
                </c:pt>
                <c:pt idx="2708">
                  <c:v>73630.576300000001</c:v>
                </c:pt>
                <c:pt idx="2709">
                  <c:v>73650.261299999998</c:v>
                </c:pt>
                <c:pt idx="2710">
                  <c:v>73673.554000000004</c:v>
                </c:pt>
                <c:pt idx="2711">
                  <c:v>73709.316399999996</c:v>
                </c:pt>
                <c:pt idx="2712">
                  <c:v>73741.797999999995</c:v>
                </c:pt>
                <c:pt idx="2713">
                  <c:v>73758.528999999995</c:v>
                </c:pt>
                <c:pt idx="2714">
                  <c:v>73779.200899999996</c:v>
                </c:pt>
                <c:pt idx="2715">
                  <c:v>73815.290099999998</c:v>
                </c:pt>
                <c:pt idx="2716">
                  <c:v>73853.019799999995</c:v>
                </c:pt>
                <c:pt idx="2717">
                  <c:v>73876.639299999995</c:v>
                </c:pt>
                <c:pt idx="2718">
                  <c:v>73894.357099999994</c:v>
                </c:pt>
                <c:pt idx="2719">
                  <c:v>73921.590599999996</c:v>
                </c:pt>
                <c:pt idx="2720">
                  <c:v>73963.254700000005</c:v>
                </c:pt>
                <c:pt idx="2721">
                  <c:v>73993.109100000001</c:v>
                </c:pt>
                <c:pt idx="2722">
                  <c:v>74013.780899999998</c:v>
                </c:pt>
                <c:pt idx="2723">
                  <c:v>74039.040800000002</c:v>
                </c:pt>
                <c:pt idx="2724">
                  <c:v>74062.006699999998</c:v>
                </c:pt>
                <c:pt idx="2725">
                  <c:v>74079.724499999997</c:v>
                </c:pt>
                <c:pt idx="2726">
                  <c:v>74101.703599999993</c:v>
                </c:pt>
                <c:pt idx="2727">
                  <c:v>74126.969899999996</c:v>
                </c:pt>
                <c:pt idx="2728">
                  <c:v>74151.249400000001</c:v>
                </c:pt>
                <c:pt idx="2729">
                  <c:v>74171.588000000003</c:v>
                </c:pt>
                <c:pt idx="2730">
                  <c:v>74190.619500000001</c:v>
                </c:pt>
                <c:pt idx="2731">
                  <c:v>74217.519799999995</c:v>
                </c:pt>
                <c:pt idx="2732">
                  <c:v>74242.779699999999</c:v>
                </c:pt>
                <c:pt idx="2733">
                  <c:v>74264.438399999999</c:v>
                </c:pt>
                <c:pt idx="2734">
                  <c:v>74284.450200000007</c:v>
                </c:pt>
                <c:pt idx="2735">
                  <c:v>74307.089300000007</c:v>
                </c:pt>
                <c:pt idx="2736">
                  <c:v>74329.721999999994</c:v>
                </c:pt>
                <c:pt idx="2737">
                  <c:v>74352.361000000004</c:v>
                </c:pt>
                <c:pt idx="2738">
                  <c:v>74377.954199999993</c:v>
                </c:pt>
                <c:pt idx="2739">
                  <c:v>74403.214099999997</c:v>
                </c:pt>
                <c:pt idx="2740">
                  <c:v>74427.166700000002</c:v>
                </c:pt>
                <c:pt idx="2741">
                  <c:v>74448.819000000003</c:v>
                </c:pt>
                <c:pt idx="2742">
                  <c:v>74471.784899999999</c:v>
                </c:pt>
                <c:pt idx="2743">
                  <c:v>74495.404399999999</c:v>
                </c:pt>
                <c:pt idx="2744">
                  <c:v>74520.010699999999</c:v>
                </c:pt>
                <c:pt idx="2745">
                  <c:v>74546.257400000002</c:v>
                </c:pt>
                <c:pt idx="2746">
                  <c:v>74570.536900000006</c:v>
                </c:pt>
                <c:pt idx="2747">
                  <c:v>74594.489600000001</c:v>
                </c:pt>
                <c:pt idx="2748">
                  <c:v>74617.128700000001</c:v>
                </c:pt>
                <c:pt idx="2749">
                  <c:v>74636.480500000005</c:v>
                </c:pt>
                <c:pt idx="2750">
                  <c:v>74659.446400000001</c:v>
                </c:pt>
                <c:pt idx="2751">
                  <c:v>74686.026299999998</c:v>
                </c:pt>
                <c:pt idx="2752">
                  <c:v>74711.939799999993</c:v>
                </c:pt>
                <c:pt idx="2753">
                  <c:v>74734.252099999998</c:v>
                </c:pt>
                <c:pt idx="2754">
                  <c:v>74754.923899999994</c:v>
                </c:pt>
                <c:pt idx="2755">
                  <c:v>74775.916200000007</c:v>
                </c:pt>
                <c:pt idx="2756">
                  <c:v>74798.228499999997</c:v>
                </c:pt>
                <c:pt idx="2757">
                  <c:v>74820.207500000004</c:v>
                </c:pt>
                <c:pt idx="2758">
                  <c:v>74845.800600000002</c:v>
                </c:pt>
                <c:pt idx="2759">
                  <c:v>74872.701000000001</c:v>
                </c:pt>
                <c:pt idx="2760">
                  <c:v>74897.3073</c:v>
                </c:pt>
                <c:pt idx="2761">
                  <c:v>74918.965899999996</c:v>
                </c:pt>
                <c:pt idx="2762">
                  <c:v>74938.977799999993</c:v>
                </c:pt>
                <c:pt idx="2763">
                  <c:v>74960.9568</c:v>
                </c:pt>
                <c:pt idx="2764">
                  <c:v>74985.889899999995</c:v>
                </c:pt>
                <c:pt idx="2765">
                  <c:v>75011.809899999993</c:v>
                </c:pt>
                <c:pt idx="2766">
                  <c:v>75036.743000000002</c:v>
                </c:pt>
                <c:pt idx="2767">
                  <c:v>75059.381999999998</c:v>
                </c:pt>
                <c:pt idx="2768">
                  <c:v>75080.053899999999</c:v>
                </c:pt>
                <c:pt idx="2769">
                  <c:v>75102.359800000006</c:v>
                </c:pt>
                <c:pt idx="2770">
                  <c:v>75128.279699999999</c:v>
                </c:pt>
                <c:pt idx="2771">
                  <c:v>75152.559200000003</c:v>
                </c:pt>
                <c:pt idx="2772">
                  <c:v>75176.838699999993</c:v>
                </c:pt>
                <c:pt idx="2773">
                  <c:v>75202.425399999993</c:v>
                </c:pt>
                <c:pt idx="2774">
                  <c:v>75227.691699999996</c:v>
                </c:pt>
                <c:pt idx="2775">
                  <c:v>75249.670700000002</c:v>
                </c:pt>
                <c:pt idx="2776">
                  <c:v>75273.623399999997</c:v>
                </c:pt>
                <c:pt idx="2777">
                  <c:v>75297.902900000001</c:v>
                </c:pt>
                <c:pt idx="2778">
                  <c:v>75321.849199999997</c:v>
                </c:pt>
                <c:pt idx="2779">
                  <c:v>75343.834700000007</c:v>
                </c:pt>
                <c:pt idx="2780">
                  <c:v>75368.441000000006</c:v>
                </c:pt>
                <c:pt idx="2781">
                  <c:v>75394.027700000006</c:v>
                </c:pt>
                <c:pt idx="2782">
                  <c:v>75417.653600000005</c:v>
                </c:pt>
                <c:pt idx="2783">
                  <c:v>75435.698199999999</c:v>
                </c:pt>
                <c:pt idx="2784">
                  <c:v>75455.05</c:v>
                </c:pt>
                <c:pt idx="2785">
                  <c:v>75478.015899999999</c:v>
                </c:pt>
                <c:pt idx="2786">
                  <c:v>75502.955400000006</c:v>
                </c:pt>
                <c:pt idx="2787">
                  <c:v>75525.921300000002</c:v>
                </c:pt>
                <c:pt idx="2788">
                  <c:v>75548.887199999997</c:v>
                </c:pt>
                <c:pt idx="2789">
                  <c:v>75572.179900000003</c:v>
                </c:pt>
                <c:pt idx="2790">
                  <c:v>75596.786200000002</c:v>
                </c:pt>
                <c:pt idx="2791">
                  <c:v>75617.4516</c:v>
                </c:pt>
                <c:pt idx="2792">
                  <c:v>75640.750700000004</c:v>
                </c:pt>
                <c:pt idx="2793">
                  <c:v>75666.010599999994</c:v>
                </c:pt>
                <c:pt idx="2794">
                  <c:v>75689.3033</c:v>
                </c:pt>
                <c:pt idx="2795">
                  <c:v>75711.615600000005</c:v>
                </c:pt>
                <c:pt idx="2796">
                  <c:v>75734.581399999995</c:v>
                </c:pt>
                <c:pt idx="2797">
                  <c:v>75759.514599999995</c:v>
                </c:pt>
                <c:pt idx="2798">
                  <c:v>75782.807199999996</c:v>
                </c:pt>
                <c:pt idx="2799">
                  <c:v>75805.119500000001</c:v>
                </c:pt>
                <c:pt idx="2800">
                  <c:v>75828.739000000001</c:v>
                </c:pt>
                <c:pt idx="2801">
                  <c:v>75852.031700000007</c:v>
                </c:pt>
                <c:pt idx="2802">
                  <c:v>75874.343900000007</c:v>
                </c:pt>
                <c:pt idx="2803">
                  <c:v>75896.656199999998</c:v>
                </c:pt>
                <c:pt idx="2804">
                  <c:v>75922.569699999993</c:v>
                </c:pt>
                <c:pt idx="2805">
                  <c:v>75951.116899999994</c:v>
                </c:pt>
                <c:pt idx="2806">
                  <c:v>75976.703599999993</c:v>
                </c:pt>
                <c:pt idx="2807">
                  <c:v>75999.015899999999</c:v>
                </c:pt>
                <c:pt idx="2808">
                  <c:v>76023.948999999993</c:v>
                </c:pt>
                <c:pt idx="2809">
                  <c:v>76051.509300000005</c:v>
                </c:pt>
                <c:pt idx="2810">
                  <c:v>76075.788799999995</c:v>
                </c:pt>
                <c:pt idx="2811">
                  <c:v>76097.441099999996</c:v>
                </c:pt>
                <c:pt idx="2812">
                  <c:v>76120.406900000002</c:v>
                </c:pt>
                <c:pt idx="2813">
                  <c:v>76142.059200000003</c:v>
                </c:pt>
                <c:pt idx="2814">
                  <c:v>76163.384699999995</c:v>
                </c:pt>
                <c:pt idx="2815">
                  <c:v>76184.710099999997</c:v>
                </c:pt>
                <c:pt idx="2816">
                  <c:v>76208.662800000006</c:v>
                </c:pt>
                <c:pt idx="2817">
                  <c:v>76235.889899999995</c:v>
                </c:pt>
                <c:pt idx="2818">
                  <c:v>76262.136700000003</c:v>
                </c:pt>
                <c:pt idx="2819">
                  <c:v>76286.089399999997</c:v>
                </c:pt>
                <c:pt idx="2820">
                  <c:v>76312.989700000006</c:v>
                </c:pt>
                <c:pt idx="2821">
                  <c:v>76340.223199999993</c:v>
                </c:pt>
                <c:pt idx="2822">
                  <c:v>76362.202300000004</c:v>
                </c:pt>
                <c:pt idx="2823">
                  <c:v>76383.527700000006</c:v>
                </c:pt>
                <c:pt idx="2824">
                  <c:v>76407.807199999996</c:v>
                </c:pt>
                <c:pt idx="2825">
                  <c:v>76432.740300000005</c:v>
                </c:pt>
                <c:pt idx="2826">
                  <c:v>76457.019799999995</c:v>
                </c:pt>
                <c:pt idx="2827">
                  <c:v>76483.593399999998</c:v>
                </c:pt>
                <c:pt idx="2828">
                  <c:v>76508.859700000001</c:v>
                </c:pt>
                <c:pt idx="2829">
                  <c:v>76532.479099999997</c:v>
                </c:pt>
                <c:pt idx="2830">
                  <c:v>76556.104999999996</c:v>
                </c:pt>
                <c:pt idx="2831">
                  <c:v>76579.724499999997</c:v>
                </c:pt>
                <c:pt idx="2832">
                  <c:v>76604.984400000001</c:v>
                </c:pt>
                <c:pt idx="2833">
                  <c:v>76631.891199999998</c:v>
                </c:pt>
                <c:pt idx="2834">
                  <c:v>76656.824299999993</c:v>
                </c:pt>
                <c:pt idx="2835">
                  <c:v>76681.103799999997</c:v>
                </c:pt>
                <c:pt idx="2836">
                  <c:v>76705.383300000001</c:v>
                </c:pt>
                <c:pt idx="2837">
                  <c:v>76731.9568</c:v>
                </c:pt>
                <c:pt idx="2838">
                  <c:v>76755.903099999996</c:v>
                </c:pt>
                <c:pt idx="2839">
                  <c:v>76778.868900000001</c:v>
                </c:pt>
                <c:pt idx="2840">
                  <c:v>76804.462100000004</c:v>
                </c:pt>
                <c:pt idx="2841">
                  <c:v>76829.395199999999</c:v>
                </c:pt>
                <c:pt idx="2842">
                  <c:v>76849.7402</c:v>
                </c:pt>
                <c:pt idx="2843">
                  <c:v>76867.124800000005</c:v>
                </c:pt>
                <c:pt idx="2844">
                  <c:v>76886.156300000002</c:v>
                </c:pt>
                <c:pt idx="2845">
                  <c:v>76915.357000000004</c:v>
                </c:pt>
                <c:pt idx="2846">
                  <c:v>76943.244099999996</c:v>
                </c:pt>
                <c:pt idx="2847">
                  <c:v>76969.157699999996</c:v>
                </c:pt>
                <c:pt idx="2848">
                  <c:v>76992.123500000002</c:v>
                </c:pt>
                <c:pt idx="2849">
                  <c:v>77015.422600000005</c:v>
                </c:pt>
                <c:pt idx="2850">
                  <c:v>77040.028900000005</c:v>
                </c:pt>
                <c:pt idx="2851">
                  <c:v>77064.635200000004</c:v>
                </c:pt>
                <c:pt idx="2852">
                  <c:v>77089.241500000004</c:v>
                </c:pt>
                <c:pt idx="2853">
                  <c:v>77114.501399999994</c:v>
                </c:pt>
                <c:pt idx="2854">
                  <c:v>77141.074999999997</c:v>
                </c:pt>
                <c:pt idx="2855">
                  <c:v>77166.008100000006</c:v>
                </c:pt>
                <c:pt idx="2856">
                  <c:v>77187.333499999993</c:v>
                </c:pt>
                <c:pt idx="2857">
                  <c:v>77210.299400000004</c:v>
                </c:pt>
                <c:pt idx="2858">
                  <c:v>77235.565700000006</c:v>
                </c:pt>
                <c:pt idx="2859">
                  <c:v>77259.845199999996</c:v>
                </c:pt>
                <c:pt idx="2860">
                  <c:v>77284.778300000005</c:v>
                </c:pt>
                <c:pt idx="2861">
                  <c:v>77311.024999999994</c:v>
                </c:pt>
                <c:pt idx="2862">
                  <c:v>77337.271699999998</c:v>
                </c:pt>
                <c:pt idx="2863">
                  <c:v>77362.204800000007</c:v>
                </c:pt>
                <c:pt idx="2864">
                  <c:v>77385.824299999993</c:v>
                </c:pt>
                <c:pt idx="2865">
                  <c:v>77408.136599999998</c:v>
                </c:pt>
                <c:pt idx="2866">
                  <c:v>77429.7889</c:v>
                </c:pt>
                <c:pt idx="2867">
                  <c:v>77450.787500000006</c:v>
                </c:pt>
                <c:pt idx="2868">
                  <c:v>77474.080199999997</c:v>
                </c:pt>
                <c:pt idx="2869">
                  <c:v>77497.706099999996</c:v>
                </c:pt>
                <c:pt idx="2870">
                  <c:v>77520.338799999998</c:v>
                </c:pt>
                <c:pt idx="2871">
                  <c:v>77542.650999999998</c:v>
                </c:pt>
                <c:pt idx="2872">
                  <c:v>77565.290099999998</c:v>
                </c:pt>
                <c:pt idx="2873">
                  <c:v>77589.236399999994</c:v>
                </c:pt>
                <c:pt idx="2874">
                  <c:v>77612.862299999993</c:v>
                </c:pt>
                <c:pt idx="2875">
                  <c:v>77637.141799999998</c:v>
                </c:pt>
                <c:pt idx="2876">
                  <c:v>77661.748099999997</c:v>
                </c:pt>
                <c:pt idx="2877">
                  <c:v>77687.334799999997</c:v>
                </c:pt>
                <c:pt idx="2878">
                  <c:v>77714.241500000004</c:v>
                </c:pt>
                <c:pt idx="2879">
                  <c:v>77741.141900000002</c:v>
                </c:pt>
                <c:pt idx="2880">
                  <c:v>77763.780899999998</c:v>
                </c:pt>
                <c:pt idx="2881">
                  <c:v>77788.387199999997</c:v>
                </c:pt>
                <c:pt idx="2882">
                  <c:v>77812.993499999997</c:v>
                </c:pt>
                <c:pt idx="2883">
                  <c:v>77839.566999999995</c:v>
                </c:pt>
                <c:pt idx="2884">
                  <c:v>77862.206099999996</c:v>
                </c:pt>
                <c:pt idx="2885">
                  <c:v>77885.825599999996</c:v>
                </c:pt>
                <c:pt idx="2886">
                  <c:v>77912.732300000003</c:v>
                </c:pt>
                <c:pt idx="2887">
                  <c:v>77940.286300000007</c:v>
                </c:pt>
                <c:pt idx="2888">
                  <c:v>77965.552599999995</c:v>
                </c:pt>
                <c:pt idx="2889">
                  <c:v>77989.8321</c:v>
                </c:pt>
                <c:pt idx="2890">
                  <c:v>78010.824299999993</c:v>
                </c:pt>
                <c:pt idx="2891">
                  <c:v>78033.463399999993</c:v>
                </c:pt>
                <c:pt idx="2892">
                  <c:v>78058.396500000003</c:v>
                </c:pt>
                <c:pt idx="2893">
                  <c:v>78084.316399999996</c:v>
                </c:pt>
                <c:pt idx="2894">
                  <c:v>78109.909499999994</c:v>
                </c:pt>
                <c:pt idx="2895">
                  <c:v>78134.515799999994</c:v>
                </c:pt>
                <c:pt idx="2896">
                  <c:v>78164.043399999995</c:v>
                </c:pt>
                <c:pt idx="2897">
                  <c:v>78188.976500000004</c:v>
                </c:pt>
                <c:pt idx="2898">
                  <c:v>78212.596000000005</c:v>
                </c:pt>
                <c:pt idx="2899">
                  <c:v>78237.202300000004</c:v>
                </c:pt>
                <c:pt idx="2900">
                  <c:v>78258.527700000006</c:v>
                </c:pt>
                <c:pt idx="2901">
                  <c:v>78282.807199999996</c:v>
                </c:pt>
                <c:pt idx="2902">
                  <c:v>78305.773100000006</c:v>
                </c:pt>
                <c:pt idx="2903">
                  <c:v>78332.346600000004</c:v>
                </c:pt>
                <c:pt idx="2904">
                  <c:v>78359.253400000001</c:v>
                </c:pt>
                <c:pt idx="2905">
                  <c:v>78386.813699999999</c:v>
                </c:pt>
                <c:pt idx="2906">
                  <c:v>78409.779599999994</c:v>
                </c:pt>
                <c:pt idx="2907">
                  <c:v>78433.0723</c:v>
                </c:pt>
                <c:pt idx="2908">
                  <c:v>78458.992199999993</c:v>
                </c:pt>
                <c:pt idx="2909">
                  <c:v>78483.598499999993</c:v>
                </c:pt>
                <c:pt idx="2910">
                  <c:v>78506.564400000003</c:v>
                </c:pt>
                <c:pt idx="2911">
                  <c:v>78530.183799999999</c:v>
                </c:pt>
                <c:pt idx="2912">
                  <c:v>78557.084199999998</c:v>
                </c:pt>
                <c:pt idx="2913">
                  <c:v>78585.304499999998</c:v>
                </c:pt>
                <c:pt idx="2914">
                  <c:v>78610.237599999993</c:v>
                </c:pt>
                <c:pt idx="2915">
                  <c:v>78632.876699999993</c:v>
                </c:pt>
                <c:pt idx="2916">
                  <c:v>78656.496199999994</c:v>
                </c:pt>
                <c:pt idx="2917">
                  <c:v>78682.089300000007</c:v>
                </c:pt>
                <c:pt idx="2918">
                  <c:v>78705.708799999993</c:v>
                </c:pt>
                <c:pt idx="2919">
                  <c:v>78728.347899999993</c:v>
                </c:pt>
                <c:pt idx="2920">
                  <c:v>78755.248200000002</c:v>
                </c:pt>
                <c:pt idx="2921">
                  <c:v>78784.448900000003</c:v>
                </c:pt>
                <c:pt idx="2922">
                  <c:v>78809.708799999993</c:v>
                </c:pt>
                <c:pt idx="2923">
                  <c:v>78831.034299999999</c:v>
                </c:pt>
                <c:pt idx="2924">
                  <c:v>78854.986999999994</c:v>
                </c:pt>
                <c:pt idx="2925">
                  <c:v>78886.808600000004</c:v>
                </c:pt>
                <c:pt idx="2926">
                  <c:v>78919.616999999998</c:v>
                </c:pt>
                <c:pt idx="2927">
                  <c:v>78944.556500000006</c:v>
                </c:pt>
                <c:pt idx="2928">
                  <c:v>78973.423999999999</c:v>
                </c:pt>
                <c:pt idx="2929">
                  <c:v>79008.532900000006</c:v>
                </c:pt>
                <c:pt idx="2930">
                  <c:v>79039.040800000002</c:v>
                </c:pt>
                <c:pt idx="2931">
                  <c:v>79062.666700000002</c:v>
                </c:pt>
                <c:pt idx="2932">
                  <c:v>79087.599799999996</c:v>
                </c:pt>
                <c:pt idx="2933">
                  <c:v>79115.160199999998</c:v>
                </c:pt>
                <c:pt idx="2934">
                  <c:v>79140.746899999998</c:v>
                </c:pt>
                <c:pt idx="2935">
                  <c:v>79160.431899999996</c:v>
                </c:pt>
                <c:pt idx="2936">
                  <c:v>79180.443799999994</c:v>
                </c:pt>
                <c:pt idx="2937">
                  <c:v>79206.363700000002</c:v>
                </c:pt>
                <c:pt idx="2938">
                  <c:v>79234.250799999994</c:v>
                </c:pt>
                <c:pt idx="2939">
                  <c:v>79258.530299999999</c:v>
                </c:pt>
                <c:pt idx="2940">
                  <c:v>79282.809800000003</c:v>
                </c:pt>
                <c:pt idx="2941">
                  <c:v>79308.729699999996</c:v>
                </c:pt>
                <c:pt idx="2942">
                  <c:v>79332.676000000007</c:v>
                </c:pt>
                <c:pt idx="2943">
                  <c:v>79353.021099999998</c:v>
                </c:pt>
                <c:pt idx="2944">
                  <c:v>79372.372900000002</c:v>
                </c:pt>
                <c:pt idx="2945">
                  <c:v>79397.966</c:v>
                </c:pt>
                <c:pt idx="2946">
                  <c:v>79424.539499999999</c:v>
                </c:pt>
                <c:pt idx="2947">
                  <c:v>79448.819000000003</c:v>
                </c:pt>
                <c:pt idx="2948">
                  <c:v>79470.7981</c:v>
                </c:pt>
                <c:pt idx="2949">
                  <c:v>79493.110400000005</c:v>
                </c:pt>
                <c:pt idx="2950">
                  <c:v>79516.403000000006</c:v>
                </c:pt>
                <c:pt idx="2951">
                  <c:v>79538.055300000007</c:v>
                </c:pt>
                <c:pt idx="2952">
                  <c:v>79561.021200000003</c:v>
                </c:pt>
                <c:pt idx="2953">
                  <c:v>79586.287500000006</c:v>
                </c:pt>
                <c:pt idx="2954">
                  <c:v>79610.233800000002</c:v>
                </c:pt>
                <c:pt idx="2955">
                  <c:v>79630.578800000003</c:v>
                </c:pt>
                <c:pt idx="2956">
                  <c:v>79652.231100000005</c:v>
                </c:pt>
                <c:pt idx="2957">
                  <c:v>79677.164199999999</c:v>
                </c:pt>
                <c:pt idx="2958">
                  <c:v>79700.130099999995</c:v>
                </c:pt>
                <c:pt idx="2959">
                  <c:v>79723.4228</c:v>
                </c:pt>
                <c:pt idx="2960">
                  <c:v>79749.342699999994</c:v>
                </c:pt>
                <c:pt idx="2961">
                  <c:v>79775.589399999997</c:v>
                </c:pt>
                <c:pt idx="2962">
                  <c:v>79799.542100000006</c:v>
                </c:pt>
                <c:pt idx="2963">
                  <c:v>79821.194300000003</c:v>
                </c:pt>
                <c:pt idx="2964">
                  <c:v>79845.473800000007</c:v>
                </c:pt>
                <c:pt idx="2965">
                  <c:v>79868.112899999993</c:v>
                </c:pt>
                <c:pt idx="2966">
                  <c:v>79891.078800000003</c:v>
                </c:pt>
                <c:pt idx="2967">
                  <c:v>79914.698300000004</c:v>
                </c:pt>
                <c:pt idx="2968">
                  <c:v>79939.304600000003</c:v>
                </c:pt>
                <c:pt idx="2969">
                  <c:v>79965.551300000006</c:v>
                </c:pt>
                <c:pt idx="2970">
                  <c:v>79989.504000000001</c:v>
                </c:pt>
                <c:pt idx="2971">
                  <c:v>80012.796700000006</c:v>
                </c:pt>
                <c:pt idx="2972">
                  <c:v>80036.416200000007</c:v>
                </c:pt>
                <c:pt idx="2973">
                  <c:v>80062.662899999996</c:v>
                </c:pt>
                <c:pt idx="2974">
                  <c:v>80085.628800000006</c:v>
                </c:pt>
                <c:pt idx="2975">
                  <c:v>80108.594599999997</c:v>
                </c:pt>
                <c:pt idx="2976">
                  <c:v>80133.861000000004</c:v>
                </c:pt>
                <c:pt idx="2977">
                  <c:v>80159.120899999994</c:v>
                </c:pt>
                <c:pt idx="2978">
                  <c:v>80182.0867</c:v>
                </c:pt>
                <c:pt idx="2979">
                  <c:v>80204.065799999997</c:v>
                </c:pt>
                <c:pt idx="2980">
                  <c:v>80228.672099999996</c:v>
                </c:pt>
                <c:pt idx="2981">
                  <c:v>80255.905599999998</c:v>
                </c:pt>
                <c:pt idx="2982">
                  <c:v>80280.838699999993</c:v>
                </c:pt>
                <c:pt idx="2983">
                  <c:v>80302.824200000003</c:v>
                </c:pt>
                <c:pt idx="2984">
                  <c:v>80325.456900000005</c:v>
                </c:pt>
                <c:pt idx="2985">
                  <c:v>80349.082800000004</c:v>
                </c:pt>
                <c:pt idx="2986">
                  <c:v>80370.735000000001</c:v>
                </c:pt>
                <c:pt idx="2987">
                  <c:v>80392.387300000002</c:v>
                </c:pt>
                <c:pt idx="2988">
                  <c:v>80418.307199999996</c:v>
                </c:pt>
                <c:pt idx="2989">
                  <c:v>80443.900299999994</c:v>
                </c:pt>
                <c:pt idx="2990">
                  <c:v>80466.866200000004</c:v>
                </c:pt>
                <c:pt idx="2991">
                  <c:v>80490.158899999995</c:v>
                </c:pt>
                <c:pt idx="2992">
                  <c:v>80516.405599999998</c:v>
                </c:pt>
                <c:pt idx="2993">
                  <c:v>80541.011899999998</c:v>
                </c:pt>
                <c:pt idx="2994">
                  <c:v>80563.977799999993</c:v>
                </c:pt>
                <c:pt idx="2995">
                  <c:v>80587.924100000004</c:v>
                </c:pt>
                <c:pt idx="2996">
                  <c:v>80614.504000000001</c:v>
                </c:pt>
                <c:pt idx="2997">
                  <c:v>80643.371499999994</c:v>
                </c:pt>
                <c:pt idx="2998">
                  <c:v>80667.977799999993</c:v>
                </c:pt>
                <c:pt idx="2999">
                  <c:v>80691.603700000007</c:v>
                </c:pt>
                <c:pt idx="3000">
                  <c:v>80716.210000000006</c:v>
                </c:pt>
                <c:pt idx="3001">
                  <c:v>80740.483099999998</c:v>
                </c:pt>
                <c:pt idx="3002">
                  <c:v>80766.403000000006</c:v>
                </c:pt>
                <c:pt idx="3003">
                  <c:v>80791.009300000005</c:v>
                </c:pt>
                <c:pt idx="3004">
                  <c:v>80814.962</c:v>
                </c:pt>
                <c:pt idx="3005">
                  <c:v>80839.241500000004</c:v>
                </c:pt>
                <c:pt idx="3006">
                  <c:v>80862.534199999995</c:v>
                </c:pt>
                <c:pt idx="3007">
                  <c:v>80886.153699999995</c:v>
                </c:pt>
                <c:pt idx="3008">
                  <c:v>80911.42</c:v>
                </c:pt>
                <c:pt idx="3009">
                  <c:v>80937.333499999993</c:v>
                </c:pt>
                <c:pt idx="3010">
                  <c:v>80960.299400000004</c:v>
                </c:pt>
                <c:pt idx="3011">
                  <c:v>80981.624899999995</c:v>
                </c:pt>
                <c:pt idx="3012">
                  <c:v>81004.590700000001</c:v>
                </c:pt>
                <c:pt idx="3013">
                  <c:v>81026.576199999996</c:v>
                </c:pt>
                <c:pt idx="3014">
                  <c:v>81049.542100000006</c:v>
                </c:pt>
                <c:pt idx="3015">
                  <c:v>81076.115600000005</c:v>
                </c:pt>
                <c:pt idx="3016">
                  <c:v>81101.708700000003</c:v>
                </c:pt>
                <c:pt idx="3017">
                  <c:v>81146.653699999995</c:v>
                </c:pt>
                <c:pt idx="3018">
                  <c:v>81169.946299999996</c:v>
                </c:pt>
                <c:pt idx="3019">
                  <c:v>81192.585399999996</c:v>
                </c:pt>
                <c:pt idx="3020">
                  <c:v>81211.616899999994</c:v>
                </c:pt>
                <c:pt idx="3021">
                  <c:v>81230.641900000002</c:v>
                </c:pt>
                <c:pt idx="3022">
                  <c:v>81255.248200000002</c:v>
                </c:pt>
                <c:pt idx="3023">
                  <c:v>81279.527700000006</c:v>
                </c:pt>
                <c:pt idx="3024">
                  <c:v>81305.4476</c:v>
                </c:pt>
                <c:pt idx="3025">
                  <c:v>81331.694300000003</c:v>
                </c:pt>
                <c:pt idx="3026">
                  <c:v>81356.954199999993</c:v>
                </c:pt>
                <c:pt idx="3027">
                  <c:v>81379.593299999993</c:v>
                </c:pt>
                <c:pt idx="3028">
                  <c:v>81404.853199999998</c:v>
                </c:pt>
                <c:pt idx="3029">
                  <c:v>81432.740300000005</c:v>
                </c:pt>
                <c:pt idx="3030">
                  <c:v>81460.627500000002</c:v>
                </c:pt>
                <c:pt idx="3031">
                  <c:v>81485.566999999995</c:v>
                </c:pt>
                <c:pt idx="3032">
                  <c:v>81508.859700000001</c:v>
                </c:pt>
                <c:pt idx="3033">
                  <c:v>81533.466</c:v>
                </c:pt>
                <c:pt idx="3034">
                  <c:v>81561.679900000003</c:v>
                </c:pt>
                <c:pt idx="3035">
                  <c:v>81589.240300000005</c:v>
                </c:pt>
                <c:pt idx="3036">
                  <c:v>81612.859700000001</c:v>
                </c:pt>
                <c:pt idx="3037">
                  <c:v>81638.452799999999</c:v>
                </c:pt>
                <c:pt idx="3038">
                  <c:v>81665.353199999998</c:v>
                </c:pt>
                <c:pt idx="3039">
                  <c:v>81688.979099999997</c:v>
                </c:pt>
                <c:pt idx="3040">
                  <c:v>81710.304499999998</c:v>
                </c:pt>
                <c:pt idx="3041">
                  <c:v>81729.989600000001</c:v>
                </c:pt>
                <c:pt idx="3042">
                  <c:v>81754.922699999996</c:v>
                </c:pt>
                <c:pt idx="3043">
                  <c:v>81801.834799999997</c:v>
                </c:pt>
                <c:pt idx="3044">
                  <c:v>81829.068400000004</c:v>
                </c:pt>
                <c:pt idx="3045">
                  <c:v>81855.641900000002</c:v>
                </c:pt>
                <c:pt idx="3046">
                  <c:v>81878.607799999998</c:v>
                </c:pt>
                <c:pt idx="3047">
                  <c:v>81897.966</c:v>
                </c:pt>
                <c:pt idx="3048">
                  <c:v>81916.997399999993</c:v>
                </c:pt>
                <c:pt idx="3049">
                  <c:v>81939.3033</c:v>
                </c:pt>
                <c:pt idx="3050">
                  <c:v>81964.236399999994</c:v>
                </c:pt>
                <c:pt idx="3051">
                  <c:v>81991.143100000001</c:v>
                </c:pt>
                <c:pt idx="3052">
                  <c:v>82017.063099999999</c:v>
                </c:pt>
                <c:pt idx="3053">
                  <c:v>82040.028900000005</c:v>
                </c:pt>
                <c:pt idx="3054">
                  <c:v>82062.334799999997</c:v>
                </c:pt>
                <c:pt idx="3055">
                  <c:v>82084.320300000007</c:v>
                </c:pt>
                <c:pt idx="3056">
                  <c:v>82105.645699999994</c:v>
                </c:pt>
                <c:pt idx="3057">
                  <c:v>82127.9516</c:v>
                </c:pt>
                <c:pt idx="3058">
                  <c:v>82148.296700000006</c:v>
                </c:pt>
                <c:pt idx="3059">
                  <c:v>82171.262499999997</c:v>
                </c:pt>
                <c:pt idx="3060">
                  <c:v>82195.868799999997</c:v>
                </c:pt>
                <c:pt idx="3061">
                  <c:v>82227.036800000002</c:v>
                </c:pt>
                <c:pt idx="3062">
                  <c:v>82265.420100000003</c:v>
                </c:pt>
                <c:pt idx="3063">
                  <c:v>82292.9804</c:v>
                </c:pt>
                <c:pt idx="3064">
                  <c:v>82317.259900000005</c:v>
                </c:pt>
                <c:pt idx="3065">
                  <c:v>82338.912200000006</c:v>
                </c:pt>
                <c:pt idx="3066">
                  <c:v>82359.577600000004</c:v>
                </c:pt>
                <c:pt idx="3067">
                  <c:v>82380.576300000001</c:v>
                </c:pt>
                <c:pt idx="3068">
                  <c:v>82401.248099999997</c:v>
                </c:pt>
                <c:pt idx="3069">
                  <c:v>82425.854399999997</c:v>
                </c:pt>
                <c:pt idx="3070">
                  <c:v>82450.133900000001</c:v>
                </c:pt>
                <c:pt idx="3071">
                  <c:v>82473.753400000001</c:v>
                </c:pt>
                <c:pt idx="3072">
                  <c:v>82501.967300000004</c:v>
                </c:pt>
                <c:pt idx="3073">
                  <c:v>82528.874100000001</c:v>
                </c:pt>
                <c:pt idx="3074">
                  <c:v>82552.820399999997</c:v>
                </c:pt>
                <c:pt idx="3075">
                  <c:v>82577.753500000006</c:v>
                </c:pt>
                <c:pt idx="3076">
                  <c:v>82602.359800000006</c:v>
                </c:pt>
                <c:pt idx="3077">
                  <c:v>82628.606499999994</c:v>
                </c:pt>
                <c:pt idx="3078">
                  <c:v>82655.186400000006</c:v>
                </c:pt>
                <c:pt idx="3079">
                  <c:v>82680.773100000006</c:v>
                </c:pt>
                <c:pt idx="3080">
                  <c:v>82705.052599999995</c:v>
                </c:pt>
                <c:pt idx="3081">
                  <c:v>82730.645699999994</c:v>
                </c:pt>
                <c:pt idx="3082">
                  <c:v>82755.251999999993</c:v>
                </c:pt>
                <c:pt idx="3083">
                  <c:v>82779.198300000004</c:v>
                </c:pt>
                <c:pt idx="3084">
                  <c:v>82802.490999999995</c:v>
                </c:pt>
                <c:pt idx="3085">
                  <c:v>82827.097299999994</c:v>
                </c:pt>
                <c:pt idx="3086">
                  <c:v>82852.690400000007</c:v>
                </c:pt>
                <c:pt idx="3087">
                  <c:v>82875.002699999997</c:v>
                </c:pt>
                <c:pt idx="3088">
                  <c:v>82899.275800000003</c:v>
                </c:pt>
                <c:pt idx="3089">
                  <c:v>82928.8033</c:v>
                </c:pt>
                <c:pt idx="3090">
                  <c:v>82958.330900000001</c:v>
                </c:pt>
                <c:pt idx="3091">
                  <c:v>82982.283599999995</c:v>
                </c:pt>
                <c:pt idx="3092">
                  <c:v>83005.576300000001</c:v>
                </c:pt>
                <c:pt idx="3093">
                  <c:v>83031.169399999999</c:v>
                </c:pt>
                <c:pt idx="3094">
                  <c:v>83057.742899999997</c:v>
                </c:pt>
                <c:pt idx="3095">
                  <c:v>83081.695600000006</c:v>
                </c:pt>
                <c:pt idx="3096">
                  <c:v>83107.282300000006</c:v>
                </c:pt>
                <c:pt idx="3097">
                  <c:v>83133.855800000005</c:v>
                </c:pt>
                <c:pt idx="3098">
                  <c:v>83161.089399999997</c:v>
                </c:pt>
                <c:pt idx="3099">
                  <c:v>83185.042100000006</c:v>
                </c:pt>
                <c:pt idx="3100">
                  <c:v>83209.648400000005</c:v>
                </c:pt>
                <c:pt idx="3101">
                  <c:v>83239.502699999997</c:v>
                </c:pt>
                <c:pt idx="3102">
                  <c:v>83269.030299999999</c:v>
                </c:pt>
                <c:pt idx="3103">
                  <c:v>83296.257400000002</c:v>
                </c:pt>
                <c:pt idx="3104">
                  <c:v>83322.837299999999</c:v>
                </c:pt>
                <c:pt idx="3105">
                  <c:v>83349.084099999993</c:v>
                </c:pt>
                <c:pt idx="3106">
                  <c:v>83375.657600000006</c:v>
                </c:pt>
                <c:pt idx="3107">
                  <c:v>83404.858300000007</c:v>
                </c:pt>
                <c:pt idx="3108">
                  <c:v>83436.679900000003</c:v>
                </c:pt>
                <c:pt idx="3109">
                  <c:v>83464.5671</c:v>
                </c:pt>
                <c:pt idx="3110">
                  <c:v>83492.127399999998</c:v>
                </c:pt>
                <c:pt idx="3111">
                  <c:v>83517.060500000007</c:v>
                </c:pt>
                <c:pt idx="3112">
                  <c:v>83542.320399999997</c:v>
                </c:pt>
                <c:pt idx="3113">
                  <c:v>83568.900299999994</c:v>
                </c:pt>
                <c:pt idx="3114">
                  <c:v>83594.813800000004</c:v>
                </c:pt>
                <c:pt idx="3115">
                  <c:v>83622.374200000006</c:v>
                </c:pt>
                <c:pt idx="3116">
                  <c:v>83675.527600000001</c:v>
                </c:pt>
                <c:pt idx="3117">
                  <c:v>83700.460699999996</c:v>
                </c:pt>
                <c:pt idx="3118">
                  <c:v>83725.066999999995</c:v>
                </c:pt>
                <c:pt idx="3119">
                  <c:v>83750.3269</c:v>
                </c:pt>
                <c:pt idx="3120">
                  <c:v>83773.619600000005</c:v>
                </c:pt>
                <c:pt idx="3121">
                  <c:v>83796.258700000006</c:v>
                </c:pt>
                <c:pt idx="3122">
                  <c:v>83820.865000000005</c:v>
                </c:pt>
                <c:pt idx="3123">
                  <c:v>83847.771699999998</c:v>
                </c:pt>
                <c:pt idx="3124">
                  <c:v>83874.998800000001</c:v>
                </c:pt>
                <c:pt idx="3125">
                  <c:v>83898.951499999996</c:v>
                </c:pt>
                <c:pt idx="3126">
                  <c:v>83922.244200000001</c:v>
                </c:pt>
                <c:pt idx="3127">
                  <c:v>83946.523700000005</c:v>
                </c:pt>
                <c:pt idx="3128">
                  <c:v>83972.443599999999</c:v>
                </c:pt>
                <c:pt idx="3129">
                  <c:v>83996.063099999999</c:v>
                </c:pt>
                <c:pt idx="3130">
                  <c:v>84017.388600000006</c:v>
                </c:pt>
                <c:pt idx="3131">
                  <c:v>84043.308499999999</c:v>
                </c:pt>
                <c:pt idx="3132">
                  <c:v>84071.195600000006</c:v>
                </c:pt>
                <c:pt idx="3133">
                  <c:v>84099.409599999999</c:v>
                </c:pt>
                <c:pt idx="3134">
                  <c:v>84125.002699999997</c:v>
                </c:pt>
                <c:pt idx="3135">
                  <c:v>84149.608999999997</c:v>
                </c:pt>
                <c:pt idx="3136">
                  <c:v>84176.182499999995</c:v>
                </c:pt>
                <c:pt idx="3137">
                  <c:v>84201.4424</c:v>
                </c:pt>
                <c:pt idx="3138">
                  <c:v>84225.395099999994</c:v>
                </c:pt>
                <c:pt idx="3139">
                  <c:v>84250.981799999994</c:v>
                </c:pt>
                <c:pt idx="3140">
                  <c:v>84277.228499999997</c:v>
                </c:pt>
                <c:pt idx="3141">
                  <c:v>84304.7889</c:v>
                </c:pt>
                <c:pt idx="3142">
                  <c:v>84332.349199999997</c:v>
                </c:pt>
                <c:pt idx="3143">
                  <c:v>84359.249500000005</c:v>
                </c:pt>
                <c:pt idx="3144">
                  <c:v>84382.548599999995</c:v>
                </c:pt>
                <c:pt idx="3145">
                  <c:v>84406.168099999995</c:v>
                </c:pt>
                <c:pt idx="3146">
                  <c:v>84427.166800000006</c:v>
                </c:pt>
                <c:pt idx="3147">
                  <c:v>84449.145799999998</c:v>
                </c:pt>
                <c:pt idx="3148">
                  <c:v>84474.412100000001</c:v>
                </c:pt>
                <c:pt idx="3149">
                  <c:v>84501.966100000005</c:v>
                </c:pt>
                <c:pt idx="3150">
                  <c:v>84528.212799999994</c:v>
                </c:pt>
                <c:pt idx="3151">
                  <c:v>84553.479099999997</c:v>
                </c:pt>
                <c:pt idx="3152">
                  <c:v>84579.065799999997</c:v>
                </c:pt>
                <c:pt idx="3153">
                  <c:v>84603.345300000001</c:v>
                </c:pt>
                <c:pt idx="3154">
                  <c:v>84627.9516</c:v>
                </c:pt>
                <c:pt idx="3155">
                  <c:v>84650.590700000001</c:v>
                </c:pt>
                <c:pt idx="3156">
                  <c:v>84676.183799999999</c:v>
                </c:pt>
                <c:pt idx="3157">
                  <c:v>84703.410900000003</c:v>
                </c:pt>
                <c:pt idx="3158">
                  <c:v>84729.004000000001</c:v>
                </c:pt>
                <c:pt idx="3159">
                  <c:v>84752.296700000006</c:v>
                </c:pt>
                <c:pt idx="3160">
                  <c:v>84773.948999999993</c:v>
                </c:pt>
                <c:pt idx="3161">
                  <c:v>84799.542100000006</c:v>
                </c:pt>
                <c:pt idx="3162">
                  <c:v>84826.4424</c:v>
                </c:pt>
                <c:pt idx="3163">
                  <c:v>84849.408299999996</c:v>
                </c:pt>
                <c:pt idx="3164">
                  <c:v>84871.060599999997</c:v>
                </c:pt>
                <c:pt idx="3165">
                  <c:v>84893.699600000007</c:v>
                </c:pt>
                <c:pt idx="3166">
                  <c:v>84917.979099999997</c:v>
                </c:pt>
                <c:pt idx="3167">
                  <c:v>84944.5527</c:v>
                </c:pt>
                <c:pt idx="3168">
                  <c:v>84966.538100000005</c:v>
                </c:pt>
                <c:pt idx="3169">
                  <c:v>84989.170800000007</c:v>
                </c:pt>
                <c:pt idx="3170">
                  <c:v>85015.090700000001</c:v>
                </c:pt>
                <c:pt idx="3171">
                  <c:v>85041.010599999994</c:v>
                </c:pt>
                <c:pt idx="3172">
                  <c:v>85063.649699999994</c:v>
                </c:pt>
                <c:pt idx="3173">
                  <c:v>85089.236399999994</c:v>
                </c:pt>
                <c:pt idx="3174">
                  <c:v>85114.829500000007</c:v>
                </c:pt>
                <c:pt idx="3175">
                  <c:v>85140.422600000005</c:v>
                </c:pt>
                <c:pt idx="3176">
                  <c:v>85165.682499999995</c:v>
                </c:pt>
                <c:pt idx="3177">
                  <c:v>85188.321599999996</c:v>
                </c:pt>
                <c:pt idx="3178">
                  <c:v>85213.5815</c:v>
                </c:pt>
                <c:pt idx="3179">
                  <c:v>85237.861000000004</c:v>
                </c:pt>
                <c:pt idx="3180">
                  <c:v>85260.8269</c:v>
                </c:pt>
                <c:pt idx="3181">
                  <c:v>85285.433199999999</c:v>
                </c:pt>
                <c:pt idx="3182">
                  <c:v>85310.693100000004</c:v>
                </c:pt>
                <c:pt idx="3183">
                  <c:v>85334.319000000003</c:v>
                </c:pt>
                <c:pt idx="3184">
                  <c:v>85358.598499999993</c:v>
                </c:pt>
                <c:pt idx="3185">
                  <c:v>85385.498800000001</c:v>
                </c:pt>
                <c:pt idx="3186">
                  <c:v>85412.399099999995</c:v>
                </c:pt>
                <c:pt idx="3187">
                  <c:v>85436.351800000004</c:v>
                </c:pt>
                <c:pt idx="3188">
                  <c:v>85459.644499999995</c:v>
                </c:pt>
                <c:pt idx="3189">
                  <c:v>85481.9568</c:v>
                </c:pt>
                <c:pt idx="3190">
                  <c:v>85506.236300000004</c:v>
                </c:pt>
                <c:pt idx="3191">
                  <c:v>85531.169399999999</c:v>
                </c:pt>
                <c:pt idx="3192">
                  <c:v>85556.756099999999</c:v>
                </c:pt>
                <c:pt idx="3193">
                  <c:v>85581.362399999998</c:v>
                </c:pt>
                <c:pt idx="3194">
                  <c:v>85603.347899999993</c:v>
                </c:pt>
                <c:pt idx="3195">
                  <c:v>85628.934599999993</c:v>
                </c:pt>
                <c:pt idx="3196">
                  <c:v>85654.200899999996</c:v>
                </c:pt>
                <c:pt idx="3197">
                  <c:v>85676.84</c:v>
                </c:pt>
                <c:pt idx="3198">
                  <c:v>85698.819000000003</c:v>
                </c:pt>
                <c:pt idx="3199">
                  <c:v>85725.719400000002</c:v>
                </c:pt>
                <c:pt idx="3200">
                  <c:v>85753.939700000003</c:v>
                </c:pt>
                <c:pt idx="3201">
                  <c:v>85779.526400000002</c:v>
                </c:pt>
                <c:pt idx="3202">
                  <c:v>85803.152300000002</c:v>
                </c:pt>
                <c:pt idx="3203">
                  <c:v>85829.7258</c:v>
                </c:pt>
                <c:pt idx="3204">
                  <c:v>85852.3649</c:v>
                </c:pt>
                <c:pt idx="3205">
                  <c:v>85874.670800000007</c:v>
                </c:pt>
                <c:pt idx="3206">
                  <c:v>85897.963399999993</c:v>
                </c:pt>
                <c:pt idx="3207">
                  <c:v>85924.210200000001</c:v>
                </c:pt>
                <c:pt idx="3208">
                  <c:v>85952.097299999994</c:v>
                </c:pt>
                <c:pt idx="3209">
                  <c:v>85975.723199999993</c:v>
                </c:pt>
                <c:pt idx="3210">
                  <c:v>85999.342699999994</c:v>
                </c:pt>
                <c:pt idx="3211">
                  <c:v>86025.262600000002</c:v>
                </c:pt>
                <c:pt idx="3212">
                  <c:v>86051.8361</c:v>
                </c:pt>
                <c:pt idx="3213">
                  <c:v>86073.161600000007</c:v>
                </c:pt>
                <c:pt idx="3214">
                  <c:v>86094.160199999998</c:v>
                </c:pt>
                <c:pt idx="3215">
                  <c:v>86119.093299999993</c:v>
                </c:pt>
                <c:pt idx="3216">
                  <c:v>86145.013300000006</c:v>
                </c:pt>
                <c:pt idx="3217">
                  <c:v>86169.619600000005</c:v>
                </c:pt>
                <c:pt idx="3218">
                  <c:v>86193.572199999995</c:v>
                </c:pt>
                <c:pt idx="3219">
                  <c:v>86218.178499999995</c:v>
                </c:pt>
                <c:pt idx="3220">
                  <c:v>86239.830799999996</c:v>
                </c:pt>
                <c:pt idx="3221">
                  <c:v>86260.496299999999</c:v>
                </c:pt>
                <c:pt idx="3222">
                  <c:v>86286.416200000007</c:v>
                </c:pt>
                <c:pt idx="3223">
                  <c:v>86312.662899999996</c:v>
                </c:pt>
                <c:pt idx="3224">
                  <c:v>86337.596000000005</c:v>
                </c:pt>
                <c:pt idx="3225">
                  <c:v>86361.548699999999</c:v>
                </c:pt>
                <c:pt idx="3226">
                  <c:v>86385.501399999994</c:v>
                </c:pt>
                <c:pt idx="3227">
                  <c:v>86408.794099999999</c:v>
                </c:pt>
                <c:pt idx="3228">
                  <c:v>86432.413499999995</c:v>
                </c:pt>
                <c:pt idx="3229">
                  <c:v>86458.660300000003</c:v>
                </c:pt>
                <c:pt idx="3230">
                  <c:v>86485.233800000002</c:v>
                </c:pt>
                <c:pt idx="3231">
                  <c:v>86509.513300000006</c:v>
                </c:pt>
                <c:pt idx="3232">
                  <c:v>86532.479200000002</c:v>
                </c:pt>
                <c:pt idx="3233">
                  <c:v>86556.431899999996</c:v>
                </c:pt>
                <c:pt idx="3234">
                  <c:v>86580.051300000006</c:v>
                </c:pt>
                <c:pt idx="3235">
                  <c:v>86602.690400000007</c:v>
                </c:pt>
                <c:pt idx="3236">
                  <c:v>86625.983099999998</c:v>
                </c:pt>
                <c:pt idx="3237">
                  <c:v>86649.608999999997</c:v>
                </c:pt>
                <c:pt idx="3238">
                  <c:v>86674.868900000001</c:v>
                </c:pt>
                <c:pt idx="3239">
                  <c:v>86699.475200000001</c:v>
                </c:pt>
                <c:pt idx="3240">
                  <c:v>86724.735100000005</c:v>
                </c:pt>
                <c:pt idx="3241">
                  <c:v>86748.034199999995</c:v>
                </c:pt>
                <c:pt idx="3242">
                  <c:v>86770.340100000001</c:v>
                </c:pt>
                <c:pt idx="3243">
                  <c:v>86793.305900000007</c:v>
                </c:pt>
                <c:pt idx="3244">
                  <c:v>86816.931800000006</c:v>
                </c:pt>
                <c:pt idx="3245">
                  <c:v>86841.8649</c:v>
                </c:pt>
                <c:pt idx="3246">
                  <c:v>86865.157600000006</c:v>
                </c:pt>
                <c:pt idx="3247">
                  <c:v>86889.1103</c:v>
                </c:pt>
                <c:pt idx="3248">
                  <c:v>86915.357000000004</c:v>
                </c:pt>
                <c:pt idx="3249">
                  <c:v>86940.290099999998</c:v>
                </c:pt>
                <c:pt idx="3250">
                  <c:v>86963.909599999999</c:v>
                </c:pt>
                <c:pt idx="3251">
                  <c:v>86989.829500000007</c:v>
                </c:pt>
                <c:pt idx="3252">
                  <c:v>87016.729900000006</c:v>
                </c:pt>
                <c:pt idx="3253">
                  <c:v>87045.277000000002</c:v>
                </c:pt>
                <c:pt idx="3254">
                  <c:v>87072.504100000006</c:v>
                </c:pt>
                <c:pt idx="3255">
                  <c:v>87096.783599999995</c:v>
                </c:pt>
                <c:pt idx="3256">
                  <c:v>87121.716700000004</c:v>
                </c:pt>
                <c:pt idx="3257">
                  <c:v>87146.323000000004</c:v>
                </c:pt>
                <c:pt idx="3258">
                  <c:v>87173.883400000006</c:v>
                </c:pt>
                <c:pt idx="3259">
                  <c:v>87196.849199999997</c:v>
                </c:pt>
                <c:pt idx="3260">
                  <c:v>87217.847899999993</c:v>
                </c:pt>
                <c:pt idx="3261">
                  <c:v>87241.467399999994</c:v>
                </c:pt>
                <c:pt idx="3262">
                  <c:v>87267.387300000002</c:v>
                </c:pt>
                <c:pt idx="3263">
                  <c:v>87293.634000000005</c:v>
                </c:pt>
                <c:pt idx="3264">
                  <c:v>87316.273100000006</c:v>
                </c:pt>
                <c:pt idx="3265">
                  <c:v>87338.252200000003</c:v>
                </c:pt>
                <c:pt idx="3266">
                  <c:v>87363.518500000006</c:v>
                </c:pt>
                <c:pt idx="3267">
                  <c:v>87388.4516</c:v>
                </c:pt>
                <c:pt idx="3268">
                  <c:v>87412.731100000005</c:v>
                </c:pt>
                <c:pt idx="3269">
                  <c:v>87436.6774</c:v>
                </c:pt>
                <c:pt idx="3270">
                  <c:v>87461.616899999994</c:v>
                </c:pt>
                <c:pt idx="3271">
                  <c:v>87488.517200000002</c:v>
                </c:pt>
                <c:pt idx="3272">
                  <c:v>87512.136700000003</c:v>
                </c:pt>
                <c:pt idx="3273">
                  <c:v>87535.102599999998</c:v>
                </c:pt>
                <c:pt idx="3274">
                  <c:v>87558.068400000004</c:v>
                </c:pt>
                <c:pt idx="3275">
                  <c:v>87583.334700000007</c:v>
                </c:pt>
                <c:pt idx="3276">
                  <c:v>87608.921499999997</c:v>
                </c:pt>
                <c:pt idx="3277">
                  <c:v>87635.501399999994</c:v>
                </c:pt>
                <c:pt idx="3278">
                  <c:v>87659.7745</c:v>
                </c:pt>
                <c:pt idx="3279">
                  <c:v>87685.694399999993</c:v>
                </c:pt>
                <c:pt idx="3280">
                  <c:v>87714.241500000004</c:v>
                </c:pt>
                <c:pt idx="3281">
                  <c:v>87739.828200000004</c:v>
                </c:pt>
                <c:pt idx="3282">
                  <c:v>87763.780899999998</c:v>
                </c:pt>
                <c:pt idx="3283">
                  <c:v>87789.367599999998</c:v>
                </c:pt>
                <c:pt idx="3284">
                  <c:v>87815.9476</c:v>
                </c:pt>
                <c:pt idx="3285">
                  <c:v>87842.194300000003</c:v>
                </c:pt>
                <c:pt idx="3286">
                  <c:v>87867.454199999993</c:v>
                </c:pt>
                <c:pt idx="3287">
                  <c:v>87894.027700000006</c:v>
                </c:pt>
                <c:pt idx="3288">
                  <c:v>87919.620800000004</c:v>
                </c:pt>
                <c:pt idx="3289">
                  <c:v>87946.194399999993</c:v>
                </c:pt>
                <c:pt idx="3290">
                  <c:v>87970.800700000007</c:v>
                </c:pt>
                <c:pt idx="3291">
                  <c:v>87994.420100000003</c:v>
                </c:pt>
                <c:pt idx="3292">
                  <c:v>88019.026400000002</c:v>
                </c:pt>
                <c:pt idx="3293">
                  <c:v>88044.619600000005</c:v>
                </c:pt>
                <c:pt idx="3294">
                  <c:v>88070.539499999999</c:v>
                </c:pt>
                <c:pt idx="3295">
                  <c:v>88096.126199999999</c:v>
                </c:pt>
                <c:pt idx="3296">
                  <c:v>88119.425300000003</c:v>
                </c:pt>
                <c:pt idx="3297">
                  <c:v>88144.031600000002</c:v>
                </c:pt>
                <c:pt idx="3298">
                  <c:v>88168.637900000002</c:v>
                </c:pt>
                <c:pt idx="3299">
                  <c:v>88196.191800000001</c:v>
                </c:pt>
                <c:pt idx="3300">
                  <c:v>88223.098499999993</c:v>
                </c:pt>
                <c:pt idx="3301">
                  <c:v>88249.672099999996</c:v>
                </c:pt>
                <c:pt idx="3302">
                  <c:v>88275.265199999994</c:v>
                </c:pt>
                <c:pt idx="3303">
                  <c:v>88299.5383</c:v>
                </c:pt>
                <c:pt idx="3304">
                  <c:v>88326.445000000007</c:v>
                </c:pt>
                <c:pt idx="3305">
                  <c:v>88353.018500000006</c:v>
                </c:pt>
                <c:pt idx="3306">
                  <c:v>88380.251999999993</c:v>
                </c:pt>
                <c:pt idx="3307">
                  <c:v>88406.825599999996</c:v>
                </c:pt>
                <c:pt idx="3308">
                  <c:v>88431.105100000001</c:v>
                </c:pt>
                <c:pt idx="3309">
                  <c:v>88454.070900000006</c:v>
                </c:pt>
                <c:pt idx="3310">
                  <c:v>88479.657600000006</c:v>
                </c:pt>
                <c:pt idx="3311">
                  <c:v>88506.564400000003</c:v>
                </c:pt>
                <c:pt idx="3312">
                  <c:v>88533.791500000007</c:v>
                </c:pt>
                <c:pt idx="3313">
                  <c:v>88559.7114</c:v>
                </c:pt>
                <c:pt idx="3314">
                  <c:v>88585.958100000003</c:v>
                </c:pt>
                <c:pt idx="3315">
                  <c:v>88610.564400000003</c:v>
                </c:pt>
                <c:pt idx="3316">
                  <c:v>88637.138000000006</c:v>
                </c:pt>
                <c:pt idx="3317">
                  <c:v>88662.404299999995</c:v>
                </c:pt>
                <c:pt idx="3318">
                  <c:v>88684.710099999997</c:v>
                </c:pt>
                <c:pt idx="3319">
                  <c:v>88708.335999999996</c:v>
                </c:pt>
                <c:pt idx="3320">
                  <c:v>88737.530400000003</c:v>
                </c:pt>
                <c:pt idx="3321">
                  <c:v>88768.698399999994</c:v>
                </c:pt>
                <c:pt idx="3322">
                  <c:v>88796.585500000001</c:v>
                </c:pt>
                <c:pt idx="3323">
                  <c:v>88823.819000000003</c:v>
                </c:pt>
                <c:pt idx="3324">
                  <c:v>88850.719400000002</c:v>
                </c:pt>
                <c:pt idx="3325">
                  <c:v>88879.593299999993</c:v>
                </c:pt>
                <c:pt idx="3326">
                  <c:v>88906.493600000002</c:v>
                </c:pt>
                <c:pt idx="3327">
                  <c:v>88927.819099999993</c:v>
                </c:pt>
                <c:pt idx="3328">
                  <c:v>88952.758600000001</c:v>
                </c:pt>
                <c:pt idx="3329">
                  <c:v>88979.658899999995</c:v>
                </c:pt>
                <c:pt idx="3330">
                  <c:v>89007.546100000007</c:v>
                </c:pt>
                <c:pt idx="3331">
                  <c:v>89034.779599999994</c:v>
                </c:pt>
                <c:pt idx="3332">
                  <c:v>89058.725900000005</c:v>
                </c:pt>
                <c:pt idx="3333">
                  <c:v>89080.051300000006</c:v>
                </c:pt>
                <c:pt idx="3334">
                  <c:v>89102.690400000007</c:v>
                </c:pt>
                <c:pt idx="3335">
                  <c:v>89130.250799999994</c:v>
                </c:pt>
                <c:pt idx="3336">
                  <c:v>89158.464699999997</c:v>
                </c:pt>
                <c:pt idx="3337">
                  <c:v>89186.024999999994</c:v>
                </c:pt>
                <c:pt idx="3338">
                  <c:v>89215.879400000005</c:v>
                </c:pt>
                <c:pt idx="3339">
                  <c:v>89247.374200000006</c:v>
                </c:pt>
                <c:pt idx="3340">
                  <c:v>89272.967300000004</c:v>
                </c:pt>
                <c:pt idx="3341">
                  <c:v>89292.979099999997</c:v>
                </c:pt>
                <c:pt idx="3342">
                  <c:v>89317.585399999996</c:v>
                </c:pt>
                <c:pt idx="3343">
                  <c:v>89349.407000000007</c:v>
                </c:pt>
                <c:pt idx="3344">
                  <c:v>89383.2022</c:v>
                </c:pt>
                <c:pt idx="3345">
                  <c:v>89414.370200000005</c:v>
                </c:pt>
                <c:pt idx="3346">
                  <c:v>89439.630099999995</c:v>
                </c:pt>
                <c:pt idx="3347">
                  <c:v>89464.236399999994</c:v>
                </c:pt>
                <c:pt idx="3348">
                  <c:v>89491.47</c:v>
                </c:pt>
                <c:pt idx="3349">
                  <c:v>89520.010699999999</c:v>
                </c:pt>
                <c:pt idx="3350">
                  <c:v>89544.290200000003</c:v>
                </c:pt>
                <c:pt idx="3351">
                  <c:v>89567.916100000002</c:v>
                </c:pt>
                <c:pt idx="3352">
                  <c:v>89591.535600000003</c:v>
                </c:pt>
                <c:pt idx="3353">
                  <c:v>89616.795499999993</c:v>
                </c:pt>
                <c:pt idx="3354">
                  <c:v>89641.074999999997</c:v>
                </c:pt>
                <c:pt idx="3355">
                  <c:v>89664.700899999996</c:v>
                </c:pt>
                <c:pt idx="3356">
                  <c:v>89692.254799999995</c:v>
                </c:pt>
                <c:pt idx="3357">
                  <c:v>89720.475099999996</c:v>
                </c:pt>
                <c:pt idx="3358">
                  <c:v>89750.983099999998</c:v>
                </c:pt>
                <c:pt idx="3359">
                  <c:v>89779.197</c:v>
                </c:pt>
                <c:pt idx="3360">
                  <c:v>89803.8033</c:v>
                </c:pt>
                <c:pt idx="3361">
                  <c:v>89830.050099999993</c:v>
                </c:pt>
                <c:pt idx="3362">
                  <c:v>89855.97</c:v>
                </c:pt>
                <c:pt idx="3363">
                  <c:v>89875.001399999994</c:v>
                </c:pt>
                <c:pt idx="3364">
                  <c:v>89893.046000000002</c:v>
                </c:pt>
                <c:pt idx="3365">
                  <c:v>89916.992299999998</c:v>
                </c:pt>
                <c:pt idx="3366">
                  <c:v>89945.212700000004</c:v>
                </c:pt>
                <c:pt idx="3367">
                  <c:v>89973.753400000001</c:v>
                </c:pt>
                <c:pt idx="3368">
                  <c:v>90004.594599999997</c:v>
                </c:pt>
                <c:pt idx="3369">
                  <c:v>90036.743000000002</c:v>
                </c:pt>
                <c:pt idx="3370">
                  <c:v>90058.401700000002</c:v>
                </c:pt>
                <c:pt idx="3371">
                  <c:v>90076.773100000006</c:v>
                </c:pt>
                <c:pt idx="3372">
                  <c:v>90094.490900000004</c:v>
                </c:pt>
                <c:pt idx="3373">
                  <c:v>90117.123600000006</c:v>
                </c:pt>
                <c:pt idx="3374">
                  <c:v>90140.089399999997</c:v>
                </c:pt>
                <c:pt idx="3375">
                  <c:v>90160.434500000003</c:v>
                </c:pt>
                <c:pt idx="3376">
                  <c:v>90183.727199999994</c:v>
                </c:pt>
                <c:pt idx="3377">
                  <c:v>90210.627500000002</c:v>
                </c:pt>
                <c:pt idx="3378">
                  <c:v>90236.220600000001</c:v>
                </c:pt>
                <c:pt idx="3379">
                  <c:v>90260.173299999995</c:v>
                </c:pt>
                <c:pt idx="3380">
                  <c:v>90284.779599999994</c:v>
                </c:pt>
                <c:pt idx="3381">
                  <c:v>90309.0527</c:v>
                </c:pt>
                <c:pt idx="3382">
                  <c:v>90331.691800000001</c:v>
                </c:pt>
                <c:pt idx="3383">
                  <c:v>90355.971300000005</c:v>
                </c:pt>
                <c:pt idx="3384">
                  <c:v>90383.204800000007</c:v>
                </c:pt>
                <c:pt idx="3385">
                  <c:v>90410.758700000006</c:v>
                </c:pt>
                <c:pt idx="3386">
                  <c:v>90436.351800000004</c:v>
                </c:pt>
                <c:pt idx="3387">
                  <c:v>90462.925399999993</c:v>
                </c:pt>
                <c:pt idx="3388">
                  <c:v>90488.845300000001</c:v>
                </c:pt>
                <c:pt idx="3389">
                  <c:v>90514.438399999999</c:v>
                </c:pt>
                <c:pt idx="3390">
                  <c:v>90539.044699999999</c:v>
                </c:pt>
                <c:pt idx="3391">
                  <c:v>90561.6774</c:v>
                </c:pt>
                <c:pt idx="3392">
                  <c:v>90579.068400000004</c:v>
                </c:pt>
                <c:pt idx="3393">
                  <c:v>90595.799400000004</c:v>
                </c:pt>
                <c:pt idx="3394">
                  <c:v>90618.111699999994</c:v>
                </c:pt>
                <c:pt idx="3395">
                  <c:v>90645.338799999998</c:v>
                </c:pt>
                <c:pt idx="3396">
                  <c:v>90670.278300000005</c:v>
                </c:pt>
                <c:pt idx="3397">
                  <c:v>90693.570999999996</c:v>
                </c:pt>
                <c:pt idx="3398">
                  <c:v>90718.830900000001</c:v>
                </c:pt>
                <c:pt idx="3399">
                  <c:v>90742.783599999995</c:v>
                </c:pt>
                <c:pt idx="3400">
                  <c:v>90761.481799999994</c:v>
                </c:pt>
                <c:pt idx="3401">
                  <c:v>90779.853199999998</c:v>
                </c:pt>
                <c:pt idx="3402">
                  <c:v>90802.165500000003</c:v>
                </c:pt>
                <c:pt idx="3403">
                  <c:v>90826.771800000002</c:v>
                </c:pt>
                <c:pt idx="3404">
                  <c:v>90853.018500000006</c:v>
                </c:pt>
                <c:pt idx="3405">
                  <c:v>90881.559299999994</c:v>
                </c:pt>
                <c:pt idx="3406">
                  <c:v>90907.805999999997</c:v>
                </c:pt>
                <c:pt idx="3407">
                  <c:v>90928.804600000003</c:v>
                </c:pt>
                <c:pt idx="3408">
                  <c:v>90948.816500000001</c:v>
                </c:pt>
                <c:pt idx="3409">
                  <c:v>90971.455499999996</c:v>
                </c:pt>
                <c:pt idx="3410">
                  <c:v>90991.800600000002</c:v>
                </c:pt>
                <c:pt idx="3411">
                  <c:v>91011.812399999995</c:v>
                </c:pt>
                <c:pt idx="3412">
                  <c:v>91032.151100000003</c:v>
                </c:pt>
                <c:pt idx="3413">
                  <c:v>91056.103799999997</c:v>
                </c:pt>
                <c:pt idx="3414">
                  <c:v>91079.069699999993</c:v>
                </c:pt>
                <c:pt idx="3415">
                  <c:v>91102.362299999993</c:v>
                </c:pt>
                <c:pt idx="3416">
                  <c:v>91122.701000000001</c:v>
                </c:pt>
                <c:pt idx="3417">
                  <c:v>91140.745599999995</c:v>
                </c:pt>
                <c:pt idx="3418">
                  <c:v>91159.777000000002</c:v>
                </c:pt>
                <c:pt idx="3419">
                  <c:v>91181.756099999999</c:v>
                </c:pt>
                <c:pt idx="3420">
                  <c:v>91206.035600000003</c:v>
                </c:pt>
                <c:pt idx="3421">
                  <c:v>91231.955499999996</c:v>
                </c:pt>
                <c:pt idx="3422">
                  <c:v>91258.2022</c:v>
                </c:pt>
                <c:pt idx="3423">
                  <c:v>91281.168099999995</c:v>
                </c:pt>
                <c:pt idx="3424">
                  <c:v>91300.853199999998</c:v>
                </c:pt>
                <c:pt idx="3425">
                  <c:v>91319.224600000001</c:v>
                </c:pt>
                <c:pt idx="3426">
                  <c:v>91339.236399999994</c:v>
                </c:pt>
                <c:pt idx="3427">
                  <c:v>91358.594700000001</c:v>
                </c:pt>
                <c:pt idx="3428">
                  <c:v>91378.939700000003</c:v>
                </c:pt>
                <c:pt idx="3429">
                  <c:v>91401.245599999995</c:v>
                </c:pt>
                <c:pt idx="3430">
                  <c:v>91424.871499999994</c:v>
                </c:pt>
                <c:pt idx="3431">
                  <c:v>91447.504100000006</c:v>
                </c:pt>
                <c:pt idx="3432">
                  <c:v>91469.162800000006</c:v>
                </c:pt>
                <c:pt idx="3433">
                  <c:v>91488.847800000003</c:v>
                </c:pt>
                <c:pt idx="3434">
                  <c:v>91509.186499999996</c:v>
                </c:pt>
                <c:pt idx="3435">
                  <c:v>91529.858300000007</c:v>
                </c:pt>
                <c:pt idx="3436">
                  <c:v>91551.183799999999</c:v>
                </c:pt>
                <c:pt idx="3437">
                  <c:v>91572.509300000005</c:v>
                </c:pt>
                <c:pt idx="3438">
                  <c:v>91595.801900000006</c:v>
                </c:pt>
                <c:pt idx="3439">
                  <c:v>91619.094599999997</c:v>
                </c:pt>
                <c:pt idx="3440">
                  <c:v>91642.387300000002</c:v>
                </c:pt>
                <c:pt idx="3441">
                  <c:v>91663.059200000003</c:v>
                </c:pt>
                <c:pt idx="3442">
                  <c:v>91682.744200000001</c:v>
                </c:pt>
                <c:pt idx="3443">
                  <c:v>91702.429199999999</c:v>
                </c:pt>
                <c:pt idx="3444">
                  <c:v>91723.754700000005</c:v>
                </c:pt>
                <c:pt idx="3445">
                  <c:v>91746.393800000005</c:v>
                </c:pt>
                <c:pt idx="3446">
                  <c:v>91769.686499999996</c:v>
                </c:pt>
                <c:pt idx="3447">
                  <c:v>91793.632700000002</c:v>
                </c:pt>
                <c:pt idx="3448">
                  <c:v>91816.598599999998</c:v>
                </c:pt>
                <c:pt idx="3449">
                  <c:v>91837.597299999994</c:v>
                </c:pt>
                <c:pt idx="3450">
                  <c:v>91855.641900000002</c:v>
                </c:pt>
                <c:pt idx="3451">
                  <c:v>91875.000100000005</c:v>
                </c:pt>
                <c:pt idx="3452">
                  <c:v>91895.998800000001</c:v>
                </c:pt>
                <c:pt idx="3453">
                  <c:v>91916.997499999998</c:v>
                </c:pt>
                <c:pt idx="3454">
                  <c:v>91940.616899999994</c:v>
                </c:pt>
                <c:pt idx="3455">
                  <c:v>91965.55</c:v>
                </c:pt>
                <c:pt idx="3456">
                  <c:v>91988.515899999999</c:v>
                </c:pt>
                <c:pt idx="3457">
                  <c:v>92007.220600000001</c:v>
                </c:pt>
                <c:pt idx="3458">
                  <c:v>92025.265199999994</c:v>
                </c:pt>
                <c:pt idx="3459">
                  <c:v>92045.930600000007</c:v>
                </c:pt>
                <c:pt idx="3460">
                  <c:v>92069.883300000001</c:v>
                </c:pt>
                <c:pt idx="3461">
                  <c:v>92094.489600000001</c:v>
                </c:pt>
                <c:pt idx="3462">
                  <c:v>92119.422699999996</c:v>
                </c:pt>
                <c:pt idx="3463">
                  <c:v>92141.401800000007</c:v>
                </c:pt>
                <c:pt idx="3464">
                  <c:v>92161.42</c:v>
                </c:pt>
                <c:pt idx="3465">
                  <c:v>92179.791400000002</c:v>
                </c:pt>
                <c:pt idx="3466">
                  <c:v>92198.489700000006</c:v>
                </c:pt>
                <c:pt idx="3467">
                  <c:v>92219.815100000007</c:v>
                </c:pt>
                <c:pt idx="3468">
                  <c:v>92243.107799999998</c:v>
                </c:pt>
                <c:pt idx="3469">
                  <c:v>92266.733699999997</c:v>
                </c:pt>
                <c:pt idx="3470">
                  <c:v>92290.68</c:v>
                </c:pt>
                <c:pt idx="3471">
                  <c:v>92311.678599999999</c:v>
                </c:pt>
                <c:pt idx="3472">
                  <c:v>92329.069699999993</c:v>
                </c:pt>
                <c:pt idx="3473">
                  <c:v>92346.787500000006</c:v>
                </c:pt>
                <c:pt idx="3474">
                  <c:v>92366.472500000003</c:v>
                </c:pt>
                <c:pt idx="3475">
                  <c:v>92389.438399999999</c:v>
                </c:pt>
                <c:pt idx="3476">
                  <c:v>92415.025099999999</c:v>
                </c:pt>
                <c:pt idx="3477">
                  <c:v>92439.958199999994</c:v>
                </c:pt>
                <c:pt idx="3478">
                  <c:v>92463.584099999993</c:v>
                </c:pt>
                <c:pt idx="3479">
                  <c:v>92484.249500000005</c:v>
                </c:pt>
                <c:pt idx="3480">
                  <c:v>92503.281000000003</c:v>
                </c:pt>
                <c:pt idx="3481">
                  <c:v>92523.952799999999</c:v>
                </c:pt>
                <c:pt idx="3482">
                  <c:v>92547.245500000005</c:v>
                </c:pt>
                <c:pt idx="3483">
                  <c:v>92571.191800000001</c:v>
                </c:pt>
                <c:pt idx="3484">
                  <c:v>92597.111699999994</c:v>
                </c:pt>
                <c:pt idx="3485">
                  <c:v>92620.077600000004</c:v>
                </c:pt>
                <c:pt idx="3486">
                  <c:v>92640.422699999996</c:v>
                </c:pt>
                <c:pt idx="3487">
                  <c:v>92660.434500000003</c:v>
                </c:pt>
                <c:pt idx="3488">
                  <c:v>92682.740399999995</c:v>
                </c:pt>
                <c:pt idx="3489">
                  <c:v>92704.7258</c:v>
                </c:pt>
                <c:pt idx="3490">
                  <c:v>92726.704899999997</c:v>
                </c:pt>
                <c:pt idx="3491">
                  <c:v>92750.657600000006</c:v>
                </c:pt>
                <c:pt idx="3492">
                  <c:v>92775.263900000005</c:v>
                </c:pt>
                <c:pt idx="3493">
                  <c:v>92799.870200000005</c:v>
                </c:pt>
                <c:pt idx="3494">
                  <c:v>92820.208799999993</c:v>
                </c:pt>
                <c:pt idx="3495">
                  <c:v>92837.599799999996</c:v>
                </c:pt>
                <c:pt idx="3496">
                  <c:v>92852.363599999997</c:v>
                </c:pt>
                <c:pt idx="3497">
                  <c:v>92869.094599999997</c:v>
                </c:pt>
                <c:pt idx="3498">
                  <c:v>92888.779699999999</c:v>
                </c:pt>
                <c:pt idx="3499">
                  <c:v>92911.091899999999</c:v>
                </c:pt>
                <c:pt idx="3500">
                  <c:v>92935.698199999999</c:v>
                </c:pt>
                <c:pt idx="3501">
                  <c:v>92960.958100000003</c:v>
                </c:pt>
                <c:pt idx="3502">
                  <c:v>92987.531700000007</c:v>
                </c:pt>
                <c:pt idx="3503">
                  <c:v>93011.157600000006</c:v>
                </c:pt>
                <c:pt idx="3504">
                  <c:v>93033.463399999993</c:v>
                </c:pt>
                <c:pt idx="3505">
                  <c:v>93057.416100000002</c:v>
                </c:pt>
                <c:pt idx="3506">
                  <c:v>93084.976500000004</c:v>
                </c:pt>
                <c:pt idx="3507">
                  <c:v>93112.863599999997</c:v>
                </c:pt>
                <c:pt idx="3508">
                  <c:v>93137.796700000006</c:v>
                </c:pt>
                <c:pt idx="3509">
                  <c:v>93160.102599999998</c:v>
                </c:pt>
                <c:pt idx="3510">
                  <c:v>93181.761199999994</c:v>
                </c:pt>
                <c:pt idx="3511">
                  <c:v>93206.034299999999</c:v>
                </c:pt>
                <c:pt idx="3512">
                  <c:v>93232.941099999996</c:v>
                </c:pt>
                <c:pt idx="3513">
                  <c:v>93259.514599999995</c:v>
                </c:pt>
                <c:pt idx="3514">
                  <c:v>93283.794099999999</c:v>
                </c:pt>
                <c:pt idx="3515">
                  <c:v>93308.400399999999</c:v>
                </c:pt>
                <c:pt idx="3516">
                  <c:v>93332.019899999999</c:v>
                </c:pt>
                <c:pt idx="3517">
                  <c:v>93352.691699999996</c:v>
                </c:pt>
                <c:pt idx="3518">
                  <c:v>93371.063099999999</c:v>
                </c:pt>
                <c:pt idx="3519">
                  <c:v>93388.120899999994</c:v>
                </c:pt>
                <c:pt idx="3520">
                  <c:v>93407.479200000002</c:v>
                </c:pt>
                <c:pt idx="3521">
                  <c:v>93429.791400000002</c:v>
                </c:pt>
                <c:pt idx="3522">
                  <c:v>93454.397700000001</c:v>
                </c:pt>
                <c:pt idx="3523">
                  <c:v>93480.971300000005</c:v>
                </c:pt>
                <c:pt idx="3524">
                  <c:v>93507.871599999999</c:v>
                </c:pt>
                <c:pt idx="3525">
                  <c:v>93533.137900000002</c:v>
                </c:pt>
                <c:pt idx="3526">
                  <c:v>93555.116999999998</c:v>
                </c:pt>
                <c:pt idx="3527">
                  <c:v>93576.4424</c:v>
                </c:pt>
                <c:pt idx="3528">
                  <c:v>93598.754700000005</c:v>
                </c:pt>
                <c:pt idx="3529">
                  <c:v>93620.080199999997</c:v>
                </c:pt>
                <c:pt idx="3530">
                  <c:v>93646.000100000005</c:v>
                </c:pt>
                <c:pt idx="3531">
                  <c:v>93674.540800000002</c:v>
                </c:pt>
                <c:pt idx="3532">
                  <c:v>93702.101200000005</c:v>
                </c:pt>
                <c:pt idx="3533">
                  <c:v>93728.021099999998</c:v>
                </c:pt>
                <c:pt idx="3534">
                  <c:v>93751.640599999999</c:v>
                </c:pt>
                <c:pt idx="3535">
                  <c:v>93773.952799999999</c:v>
                </c:pt>
                <c:pt idx="3536">
                  <c:v>93795.278300000005</c:v>
                </c:pt>
                <c:pt idx="3537">
                  <c:v>93817.584199999998</c:v>
                </c:pt>
                <c:pt idx="3538">
                  <c:v>93842.190499999997</c:v>
                </c:pt>
                <c:pt idx="3539">
                  <c:v>93871.717999999993</c:v>
                </c:pt>
                <c:pt idx="3540">
                  <c:v>93900.265199999994</c:v>
                </c:pt>
                <c:pt idx="3541">
                  <c:v>93927.492299999998</c:v>
                </c:pt>
                <c:pt idx="3542">
                  <c:v>93952.758600000001</c:v>
                </c:pt>
                <c:pt idx="3543">
                  <c:v>93977.031700000007</c:v>
                </c:pt>
                <c:pt idx="3544">
                  <c:v>94001.638000000006</c:v>
                </c:pt>
                <c:pt idx="3545">
                  <c:v>94026.904299999995</c:v>
                </c:pt>
                <c:pt idx="3546">
                  <c:v>94053.804600000003</c:v>
                </c:pt>
                <c:pt idx="3547">
                  <c:v>94081.691800000001</c:v>
                </c:pt>
                <c:pt idx="3548">
                  <c:v>94108.925300000003</c:v>
                </c:pt>
                <c:pt idx="3549">
                  <c:v>94133.531600000002</c:v>
                </c:pt>
                <c:pt idx="3550">
                  <c:v>94155.837499999994</c:v>
                </c:pt>
                <c:pt idx="3551">
                  <c:v>94176.8361</c:v>
                </c:pt>
                <c:pt idx="3552">
                  <c:v>94198.161600000007</c:v>
                </c:pt>
                <c:pt idx="3553">
                  <c:v>94221.127500000002</c:v>
                </c:pt>
                <c:pt idx="3554">
                  <c:v>94245.733800000002</c:v>
                </c:pt>
                <c:pt idx="3555">
                  <c:v>94273.294099999999</c:v>
                </c:pt>
                <c:pt idx="3556">
                  <c:v>94300.194399999993</c:v>
                </c:pt>
                <c:pt idx="3557">
                  <c:v>94326.114300000001</c:v>
                </c:pt>
                <c:pt idx="3558">
                  <c:v>94347.766600000003</c:v>
                </c:pt>
                <c:pt idx="3559">
                  <c:v>94368.765299999999</c:v>
                </c:pt>
                <c:pt idx="3560">
                  <c:v>94392.717999999993</c:v>
                </c:pt>
                <c:pt idx="3561">
                  <c:v>94420.278300000005</c:v>
                </c:pt>
                <c:pt idx="3562">
                  <c:v>94448.165399999998</c:v>
                </c:pt>
                <c:pt idx="3563">
                  <c:v>94476.379400000005</c:v>
                </c:pt>
                <c:pt idx="3564">
                  <c:v>94498.358399999997</c:v>
                </c:pt>
                <c:pt idx="3565">
                  <c:v>94520.997499999998</c:v>
                </c:pt>
                <c:pt idx="3566">
                  <c:v>94545.277000000002</c:v>
                </c:pt>
                <c:pt idx="3567">
                  <c:v>94571.196899999995</c:v>
                </c:pt>
                <c:pt idx="3568">
                  <c:v>94598.097299999994</c:v>
                </c:pt>
                <c:pt idx="3569">
                  <c:v>94624.997600000002</c:v>
                </c:pt>
                <c:pt idx="3570">
                  <c:v>94650.590700000001</c:v>
                </c:pt>
                <c:pt idx="3571">
                  <c:v>94674.543399999995</c:v>
                </c:pt>
                <c:pt idx="3572">
                  <c:v>94695.535600000003</c:v>
                </c:pt>
                <c:pt idx="3573">
                  <c:v>94714.5671</c:v>
                </c:pt>
                <c:pt idx="3574">
                  <c:v>94733.925300000003</c:v>
                </c:pt>
                <c:pt idx="3575">
                  <c:v>94755.577600000004</c:v>
                </c:pt>
                <c:pt idx="3576">
                  <c:v>94779.857099999994</c:v>
                </c:pt>
                <c:pt idx="3577">
                  <c:v>94807.084199999998</c:v>
                </c:pt>
                <c:pt idx="3578">
                  <c:v>94837.271800000002</c:v>
                </c:pt>
                <c:pt idx="3579">
                  <c:v>94865.8125</c:v>
                </c:pt>
                <c:pt idx="3580">
                  <c:v>94892.719200000007</c:v>
                </c:pt>
                <c:pt idx="3581">
                  <c:v>94916.992299999998</c:v>
                </c:pt>
                <c:pt idx="3582">
                  <c:v>94940.945000000007</c:v>
                </c:pt>
                <c:pt idx="3583">
                  <c:v>94967.191699999996</c:v>
                </c:pt>
                <c:pt idx="3584">
                  <c:v>94996.392500000002</c:v>
                </c:pt>
                <c:pt idx="3585">
                  <c:v>95025.26</c:v>
                </c:pt>
                <c:pt idx="3586">
                  <c:v>95051.18</c:v>
                </c:pt>
                <c:pt idx="3587">
                  <c:v>95073.492199999993</c:v>
                </c:pt>
                <c:pt idx="3588">
                  <c:v>95095.7981</c:v>
                </c:pt>
                <c:pt idx="3589">
                  <c:v>95118.110400000005</c:v>
                </c:pt>
                <c:pt idx="3590">
                  <c:v>95141.729900000006</c:v>
                </c:pt>
                <c:pt idx="3591">
                  <c:v>95167.323000000004</c:v>
                </c:pt>
                <c:pt idx="3592">
                  <c:v>95194.883300000001</c:v>
                </c:pt>
                <c:pt idx="3593">
                  <c:v>95222.770499999999</c:v>
                </c:pt>
                <c:pt idx="3594">
                  <c:v>95248.357199999999</c:v>
                </c:pt>
                <c:pt idx="3595">
                  <c:v>95270.996199999994</c:v>
                </c:pt>
                <c:pt idx="3596">
                  <c:v>95291.994900000005</c:v>
                </c:pt>
                <c:pt idx="3597">
                  <c:v>95315.614400000006</c:v>
                </c:pt>
                <c:pt idx="3598">
                  <c:v>95340.220700000005</c:v>
                </c:pt>
                <c:pt idx="3599">
                  <c:v>95365.813800000004</c:v>
                </c:pt>
                <c:pt idx="3600">
                  <c:v>95393.700899999996</c:v>
                </c:pt>
                <c:pt idx="3601">
                  <c:v>95421.914900000003</c:v>
                </c:pt>
                <c:pt idx="3602">
                  <c:v>95447.834799999997</c:v>
                </c:pt>
                <c:pt idx="3603">
                  <c:v>95472.767900000006</c:v>
                </c:pt>
                <c:pt idx="3604">
                  <c:v>95496.720600000001</c:v>
                </c:pt>
                <c:pt idx="3605">
                  <c:v>95520.340100000001</c:v>
                </c:pt>
                <c:pt idx="3606">
                  <c:v>95545.606400000004</c:v>
                </c:pt>
                <c:pt idx="3607">
                  <c:v>95571.193100000004</c:v>
                </c:pt>
                <c:pt idx="3608">
                  <c:v>95598.099799999996</c:v>
                </c:pt>
                <c:pt idx="3609">
                  <c:v>95625.3269</c:v>
                </c:pt>
                <c:pt idx="3610">
                  <c:v>95651.573699999994</c:v>
                </c:pt>
                <c:pt idx="3611">
                  <c:v>95674.539499999999</c:v>
                </c:pt>
                <c:pt idx="3612">
                  <c:v>95695.538199999995</c:v>
                </c:pt>
                <c:pt idx="3613">
                  <c:v>95716.210099999997</c:v>
                </c:pt>
                <c:pt idx="3614">
                  <c:v>95739.829500000007</c:v>
                </c:pt>
                <c:pt idx="3615">
                  <c:v>95765.749500000005</c:v>
                </c:pt>
                <c:pt idx="3616">
                  <c:v>95793.636599999998</c:v>
                </c:pt>
                <c:pt idx="3617">
                  <c:v>95821.523700000005</c:v>
                </c:pt>
                <c:pt idx="3618">
                  <c:v>95847.443700000003</c:v>
                </c:pt>
                <c:pt idx="3619">
                  <c:v>95871.389899999995</c:v>
                </c:pt>
                <c:pt idx="3620">
                  <c:v>95895.342600000004</c:v>
                </c:pt>
                <c:pt idx="3621">
                  <c:v>95919.622099999993</c:v>
                </c:pt>
                <c:pt idx="3622">
                  <c:v>95945.535600000003</c:v>
                </c:pt>
                <c:pt idx="3623">
                  <c:v>95973.755999999994</c:v>
                </c:pt>
                <c:pt idx="3624">
                  <c:v>96003.610400000005</c:v>
                </c:pt>
                <c:pt idx="3625">
                  <c:v>96033.791500000007</c:v>
                </c:pt>
                <c:pt idx="3626">
                  <c:v>96063.645900000003</c:v>
                </c:pt>
                <c:pt idx="3627">
                  <c:v>96093.1734</c:v>
                </c:pt>
                <c:pt idx="3628">
                  <c:v>96118.439700000003</c:v>
                </c:pt>
                <c:pt idx="3629">
                  <c:v>96140.745599999995</c:v>
                </c:pt>
                <c:pt idx="3630">
                  <c:v>96163.711500000005</c:v>
                </c:pt>
                <c:pt idx="3631">
                  <c:v>96188.977799999993</c:v>
                </c:pt>
                <c:pt idx="3632">
                  <c:v>96215.224499999997</c:v>
                </c:pt>
                <c:pt idx="3633">
                  <c:v>96240.811199999996</c:v>
                </c:pt>
                <c:pt idx="3634">
                  <c:v>96268.044800000003</c:v>
                </c:pt>
                <c:pt idx="3635">
                  <c:v>96294.291500000007</c:v>
                </c:pt>
                <c:pt idx="3636">
                  <c:v>96318.897800000006</c:v>
                </c:pt>
                <c:pt idx="3637">
                  <c:v>96342.8505</c:v>
                </c:pt>
                <c:pt idx="3638">
                  <c:v>96364.829500000007</c:v>
                </c:pt>
                <c:pt idx="3639">
                  <c:v>96385.828200000004</c:v>
                </c:pt>
                <c:pt idx="3640">
                  <c:v>96405.186400000006</c:v>
                </c:pt>
                <c:pt idx="3641">
                  <c:v>96424.211500000005</c:v>
                </c:pt>
                <c:pt idx="3642">
                  <c:v>96442.916100000002</c:v>
                </c:pt>
                <c:pt idx="3643">
                  <c:v>96464.241599999994</c:v>
                </c:pt>
                <c:pt idx="3644">
                  <c:v>96489.174700000003</c:v>
                </c:pt>
                <c:pt idx="3645">
                  <c:v>96516.074999999997</c:v>
                </c:pt>
                <c:pt idx="3646">
                  <c:v>96544.622099999993</c:v>
                </c:pt>
                <c:pt idx="3647">
                  <c:v>96570.208799999993</c:v>
                </c:pt>
                <c:pt idx="3648">
                  <c:v>96577.097299999994</c:v>
                </c:pt>
                <c:pt idx="3649">
                  <c:v>96552.824200000003</c:v>
                </c:pt>
                <c:pt idx="3650">
                  <c:v>96498.030400000003</c:v>
                </c:pt>
                <c:pt idx="3651">
                  <c:v>96412.074900000007</c:v>
                </c:pt>
                <c:pt idx="3652">
                  <c:v>96302.820399999997</c:v>
                </c:pt>
                <c:pt idx="3653">
                  <c:v>96182.089300000007</c:v>
                </c:pt>
                <c:pt idx="3654">
                  <c:v>96044.293999999994</c:v>
                </c:pt>
                <c:pt idx="3655">
                  <c:v>95885.173299999995</c:v>
                </c:pt>
                <c:pt idx="3656">
                  <c:v>95718.177299999996</c:v>
                </c:pt>
                <c:pt idx="3657">
                  <c:v>95554.462100000004</c:v>
                </c:pt>
                <c:pt idx="3658">
                  <c:v>95400.589399999997</c:v>
                </c:pt>
                <c:pt idx="3659">
                  <c:v>95253.278399999996</c:v>
                </c:pt>
                <c:pt idx="3660">
                  <c:v>95106.954199999993</c:v>
                </c:pt>
                <c:pt idx="3661">
                  <c:v>94947.833499999993</c:v>
                </c:pt>
                <c:pt idx="3662">
                  <c:v>94789.699600000007</c:v>
                </c:pt>
                <c:pt idx="3663">
                  <c:v>94632.872900000002</c:v>
                </c:pt>
                <c:pt idx="3664">
                  <c:v>94482.281000000003</c:v>
                </c:pt>
                <c:pt idx="3665">
                  <c:v>94328.741599999994</c:v>
                </c:pt>
                <c:pt idx="3666">
                  <c:v>94162.3992</c:v>
                </c:pt>
                <c:pt idx="3667">
                  <c:v>93998.357199999999</c:v>
                </c:pt>
                <c:pt idx="3668">
                  <c:v>93823.819000000003</c:v>
                </c:pt>
                <c:pt idx="3669">
                  <c:v>93646.3269</c:v>
                </c:pt>
                <c:pt idx="3670">
                  <c:v>93464.240300000005</c:v>
                </c:pt>
                <c:pt idx="3671">
                  <c:v>93275.592000000004</c:v>
                </c:pt>
                <c:pt idx="3672">
                  <c:v>93119.425300000003</c:v>
                </c:pt>
                <c:pt idx="3673">
                  <c:v>92972.114300000001</c:v>
                </c:pt>
                <c:pt idx="3674">
                  <c:v>92826.770499999999</c:v>
                </c:pt>
                <c:pt idx="3675">
                  <c:v>92666.009399999995</c:v>
                </c:pt>
                <c:pt idx="3676">
                  <c:v>92557.088000000003</c:v>
                </c:pt>
                <c:pt idx="3677">
                  <c:v>92427.494900000005</c:v>
                </c:pt>
                <c:pt idx="3678">
                  <c:v>92270.3413</c:v>
                </c:pt>
                <c:pt idx="3679">
                  <c:v>92110.566999999995</c:v>
                </c:pt>
                <c:pt idx="3680">
                  <c:v>91973.752099999998</c:v>
                </c:pt>
                <c:pt idx="3681">
                  <c:v>91816.931800000006</c:v>
                </c:pt>
                <c:pt idx="3682">
                  <c:v>91671.588099999994</c:v>
                </c:pt>
                <c:pt idx="3683">
                  <c:v>91534.779599999994</c:v>
                </c:pt>
                <c:pt idx="3684">
                  <c:v>91397.637900000002</c:v>
                </c:pt>
                <c:pt idx="3685">
                  <c:v>91245.405700000003</c:v>
                </c:pt>
                <c:pt idx="3686">
                  <c:v>91096.127500000002</c:v>
                </c:pt>
                <c:pt idx="3687">
                  <c:v>90947.8361</c:v>
                </c:pt>
                <c:pt idx="3688">
                  <c:v>90799.211500000005</c:v>
                </c:pt>
                <c:pt idx="3689">
                  <c:v>90650.26</c:v>
                </c:pt>
                <c:pt idx="3690">
                  <c:v>90503.609100000001</c:v>
                </c:pt>
                <c:pt idx="3691">
                  <c:v>90354.657600000006</c:v>
                </c:pt>
                <c:pt idx="3692">
                  <c:v>90204.399000000005</c:v>
                </c:pt>
                <c:pt idx="3693">
                  <c:v>90055.774399999995</c:v>
                </c:pt>
                <c:pt idx="3694">
                  <c:v>89915.025099999999</c:v>
                </c:pt>
                <c:pt idx="3695">
                  <c:v>89764.766499999998</c:v>
                </c:pt>
                <c:pt idx="3696">
                  <c:v>89613.514599999995</c:v>
                </c:pt>
                <c:pt idx="3697">
                  <c:v>89472.111699999994</c:v>
                </c:pt>
                <c:pt idx="3698">
                  <c:v>89333.662800000006</c:v>
                </c:pt>
                <c:pt idx="3699">
                  <c:v>89190.946299999996</c:v>
                </c:pt>
                <c:pt idx="3700">
                  <c:v>89047.569799999997</c:v>
                </c:pt>
                <c:pt idx="3701">
                  <c:v>88909.120899999994</c:v>
                </c:pt>
                <c:pt idx="3702">
                  <c:v>88776.573699999994</c:v>
                </c:pt>
                <c:pt idx="3703">
                  <c:v>88629.5959</c:v>
                </c:pt>
                <c:pt idx="3704">
                  <c:v>88482.611699999994</c:v>
                </c:pt>
                <c:pt idx="3705">
                  <c:v>88345.47</c:v>
                </c:pt>
                <c:pt idx="3706">
                  <c:v>88207.021099999998</c:v>
                </c:pt>
                <c:pt idx="3707">
                  <c:v>88057.742899999997</c:v>
                </c:pt>
                <c:pt idx="3708">
                  <c:v>87916.34</c:v>
                </c:pt>
                <c:pt idx="3709">
                  <c:v>87784.446400000001</c:v>
                </c:pt>
                <c:pt idx="3710">
                  <c:v>87647.964699999997</c:v>
                </c:pt>
                <c:pt idx="3711">
                  <c:v>87500.000100000005</c:v>
                </c:pt>
                <c:pt idx="3712">
                  <c:v>87365.8125</c:v>
                </c:pt>
                <c:pt idx="3713">
                  <c:v>87236.546100000007</c:v>
                </c:pt>
                <c:pt idx="3714">
                  <c:v>87097.110400000005</c:v>
                </c:pt>
                <c:pt idx="3715">
                  <c:v>86947.505399999995</c:v>
                </c:pt>
                <c:pt idx="3716">
                  <c:v>86810.3701</c:v>
                </c:pt>
                <c:pt idx="3717">
                  <c:v>86680.443799999994</c:v>
                </c:pt>
                <c:pt idx="3718">
                  <c:v>86543.962100000004</c:v>
                </c:pt>
                <c:pt idx="3719">
                  <c:v>86400.265199999994</c:v>
                </c:pt>
                <c:pt idx="3720">
                  <c:v>86268.044800000003</c:v>
                </c:pt>
                <c:pt idx="3721">
                  <c:v>86145.340100000001</c:v>
                </c:pt>
                <c:pt idx="3722">
                  <c:v>86011.152400000006</c:v>
                </c:pt>
                <c:pt idx="3723">
                  <c:v>85874.017200000002</c:v>
                </c:pt>
                <c:pt idx="3724">
                  <c:v>85749.345199999996</c:v>
                </c:pt>
                <c:pt idx="3725">
                  <c:v>85619.752099999998</c:v>
                </c:pt>
                <c:pt idx="3726">
                  <c:v>85479.329599999997</c:v>
                </c:pt>
                <c:pt idx="3727">
                  <c:v>85346.782300000006</c:v>
                </c:pt>
                <c:pt idx="3728">
                  <c:v>85224.084099999993</c:v>
                </c:pt>
                <c:pt idx="3729">
                  <c:v>85096.458100000003</c:v>
                </c:pt>
                <c:pt idx="3730">
                  <c:v>84955.708799999993</c:v>
                </c:pt>
                <c:pt idx="3731">
                  <c:v>84822.181200000006</c:v>
                </c:pt>
                <c:pt idx="3732">
                  <c:v>84699.149699999994</c:v>
                </c:pt>
                <c:pt idx="3733">
                  <c:v>84566.602499999994</c:v>
                </c:pt>
                <c:pt idx="3734">
                  <c:v>84436.349300000002</c:v>
                </c:pt>
                <c:pt idx="3735">
                  <c:v>84312.337400000004</c:v>
                </c:pt>
                <c:pt idx="3736">
                  <c:v>84189.632700000002</c:v>
                </c:pt>
                <c:pt idx="3737">
                  <c:v>84062.666700000002</c:v>
                </c:pt>
                <c:pt idx="3738">
                  <c:v>83933.400399999999</c:v>
                </c:pt>
                <c:pt idx="3739">
                  <c:v>83815.943700000003</c:v>
                </c:pt>
                <c:pt idx="3740">
                  <c:v>83697.506699999998</c:v>
                </c:pt>
                <c:pt idx="3741">
                  <c:v>83563.645900000003</c:v>
                </c:pt>
                <c:pt idx="3742">
                  <c:v>83432.085500000001</c:v>
                </c:pt>
                <c:pt idx="3743">
                  <c:v>83313.648400000005</c:v>
                </c:pt>
                <c:pt idx="3744">
                  <c:v>83187.3361</c:v>
                </c:pt>
                <c:pt idx="3745">
                  <c:v>83062.664199999999</c:v>
                </c:pt>
                <c:pt idx="3746">
                  <c:v>82947.508000000002</c:v>
                </c:pt>
                <c:pt idx="3747">
                  <c:v>82836.612999999998</c:v>
                </c:pt>
                <c:pt idx="3748">
                  <c:v>82716.862399999998</c:v>
                </c:pt>
                <c:pt idx="3749">
                  <c:v>82589.236399999994</c:v>
                </c:pt>
                <c:pt idx="3750">
                  <c:v>82466.8649</c:v>
                </c:pt>
                <c:pt idx="3751">
                  <c:v>82341.532999999996</c:v>
                </c:pt>
                <c:pt idx="3752">
                  <c:v>82220.141900000002</c:v>
                </c:pt>
                <c:pt idx="3753">
                  <c:v>82100.391300000003</c:v>
                </c:pt>
                <c:pt idx="3754">
                  <c:v>81979.000199999995</c:v>
                </c:pt>
                <c:pt idx="3755">
                  <c:v>81858.269100000005</c:v>
                </c:pt>
                <c:pt idx="3756">
                  <c:v>81731.63</c:v>
                </c:pt>
                <c:pt idx="3757">
                  <c:v>81614.500199999995</c:v>
                </c:pt>
                <c:pt idx="3758">
                  <c:v>81504.592000000004</c:v>
                </c:pt>
                <c:pt idx="3759">
                  <c:v>81385.828200000004</c:v>
                </c:pt>
                <c:pt idx="3760">
                  <c:v>81264.437099999996</c:v>
                </c:pt>
                <c:pt idx="3761">
                  <c:v>81147.967300000004</c:v>
                </c:pt>
                <c:pt idx="3762">
                  <c:v>81036.418699999995</c:v>
                </c:pt>
                <c:pt idx="3763">
                  <c:v>80913.387199999997</c:v>
                </c:pt>
                <c:pt idx="3764">
                  <c:v>80790.3557</c:v>
                </c:pt>
                <c:pt idx="3765">
                  <c:v>80683.068400000004</c:v>
                </c:pt>
                <c:pt idx="3766">
                  <c:v>80577.427899999995</c:v>
                </c:pt>
                <c:pt idx="3767">
                  <c:v>80462.271699999998</c:v>
                </c:pt>
                <c:pt idx="3768">
                  <c:v>80348.096000000005</c:v>
                </c:pt>
                <c:pt idx="3769">
                  <c:v>80244.422699999996</c:v>
                </c:pt>
                <c:pt idx="3770">
                  <c:v>80136.154999999999</c:v>
                </c:pt>
                <c:pt idx="3771">
                  <c:v>80014.763900000005</c:v>
                </c:pt>
                <c:pt idx="3772">
                  <c:v>79894.686400000006</c:v>
                </c:pt>
                <c:pt idx="3773">
                  <c:v>79786.745500000005</c:v>
                </c:pt>
                <c:pt idx="3774">
                  <c:v>79673.556599999996</c:v>
                </c:pt>
                <c:pt idx="3775">
                  <c:v>79547.897800000006</c:v>
                </c:pt>
                <c:pt idx="3776">
                  <c:v>79435.042100000006</c:v>
                </c:pt>
                <c:pt idx="3777">
                  <c:v>79335.63</c:v>
                </c:pt>
                <c:pt idx="3778">
                  <c:v>79220.800600000002</c:v>
                </c:pt>
                <c:pt idx="3779">
                  <c:v>79095.475099999996</c:v>
                </c:pt>
                <c:pt idx="3780">
                  <c:v>78986.874200000006</c:v>
                </c:pt>
                <c:pt idx="3781">
                  <c:v>78886.154999999999</c:v>
                </c:pt>
                <c:pt idx="3782">
                  <c:v>78774.279599999994</c:v>
                </c:pt>
                <c:pt idx="3783">
                  <c:v>78658.136599999998</c:v>
                </c:pt>
                <c:pt idx="3784">
                  <c:v>78547.574900000007</c:v>
                </c:pt>
                <c:pt idx="3785">
                  <c:v>78440.614400000006</c:v>
                </c:pt>
                <c:pt idx="3786">
                  <c:v>78324.804600000003</c:v>
                </c:pt>
                <c:pt idx="3787">
                  <c:v>78212.929199999999</c:v>
                </c:pt>
                <c:pt idx="3788">
                  <c:v>78108.269100000005</c:v>
                </c:pt>
                <c:pt idx="3789">
                  <c:v>77999.341400000005</c:v>
                </c:pt>
                <c:pt idx="3790">
                  <c:v>77888.126000000004</c:v>
                </c:pt>
                <c:pt idx="3791">
                  <c:v>77782.805999999997</c:v>
                </c:pt>
                <c:pt idx="3792">
                  <c:v>77677.819099999993</c:v>
                </c:pt>
                <c:pt idx="3793">
                  <c:v>77562.662899999996</c:v>
                </c:pt>
                <c:pt idx="3794">
                  <c:v>77448.820300000007</c:v>
                </c:pt>
                <c:pt idx="3795">
                  <c:v>77341.866200000004</c:v>
                </c:pt>
                <c:pt idx="3796">
                  <c:v>77237.206099999996</c:v>
                </c:pt>
                <c:pt idx="3797">
                  <c:v>77136.813699999999</c:v>
                </c:pt>
                <c:pt idx="3798">
                  <c:v>77028.872799999997</c:v>
                </c:pt>
                <c:pt idx="3799">
                  <c:v>76924.866299999994</c:v>
                </c:pt>
                <c:pt idx="3800">
                  <c:v>76823.820300000007</c:v>
                </c:pt>
                <c:pt idx="3801">
                  <c:v>76715.552599999995</c:v>
                </c:pt>
                <c:pt idx="3802">
                  <c:v>76600.723199999993</c:v>
                </c:pt>
                <c:pt idx="3803">
                  <c:v>76496.389899999995</c:v>
                </c:pt>
                <c:pt idx="3804">
                  <c:v>76398.951499999996</c:v>
                </c:pt>
                <c:pt idx="3805">
                  <c:v>76290.357000000004</c:v>
                </c:pt>
                <c:pt idx="3806">
                  <c:v>76179.462100000004</c:v>
                </c:pt>
                <c:pt idx="3807">
                  <c:v>76078.082800000004</c:v>
                </c:pt>
                <c:pt idx="3808">
                  <c:v>75980.317599999995</c:v>
                </c:pt>
                <c:pt idx="3809">
                  <c:v>75877.624800000005</c:v>
                </c:pt>
                <c:pt idx="3810">
                  <c:v>75776.905599999998</c:v>
                </c:pt>
                <c:pt idx="3811">
                  <c:v>75681.101200000005</c:v>
                </c:pt>
                <c:pt idx="3812">
                  <c:v>75577.427899999995</c:v>
                </c:pt>
                <c:pt idx="3813">
                  <c:v>75469.813800000004</c:v>
                </c:pt>
                <c:pt idx="3814">
                  <c:v>75366.467399999994</c:v>
                </c:pt>
                <c:pt idx="3815">
                  <c:v>75268.375400000004</c:v>
                </c:pt>
                <c:pt idx="3816">
                  <c:v>75170.603799999997</c:v>
                </c:pt>
                <c:pt idx="3817">
                  <c:v>75064.630099999995</c:v>
                </c:pt>
                <c:pt idx="3818">
                  <c:v>74958.002800000002</c:v>
                </c:pt>
                <c:pt idx="3819">
                  <c:v>74864.172099999996</c:v>
                </c:pt>
                <c:pt idx="3820">
                  <c:v>74771.981700000004</c:v>
                </c:pt>
                <c:pt idx="3821">
                  <c:v>74665.681200000006</c:v>
                </c:pt>
                <c:pt idx="3822">
                  <c:v>74558.400299999994</c:v>
                </c:pt>
                <c:pt idx="3823">
                  <c:v>74458.988299999997</c:v>
                </c:pt>
                <c:pt idx="3824">
                  <c:v>74361.223100000003</c:v>
                </c:pt>
                <c:pt idx="3825">
                  <c:v>74258.530299999999</c:v>
                </c:pt>
                <c:pt idx="3826">
                  <c:v>74154.197</c:v>
                </c:pt>
                <c:pt idx="3827">
                  <c:v>74055.445000000007</c:v>
                </c:pt>
                <c:pt idx="3828">
                  <c:v>73957.346600000004</c:v>
                </c:pt>
                <c:pt idx="3829">
                  <c:v>73857.614199999996</c:v>
                </c:pt>
                <c:pt idx="3830">
                  <c:v>73758.855800000005</c:v>
                </c:pt>
                <c:pt idx="3831">
                  <c:v>73666.338699999993</c:v>
                </c:pt>
                <c:pt idx="3832">
                  <c:v>73568.900299999994</c:v>
                </c:pt>
                <c:pt idx="3833">
                  <c:v>73464.893800000005</c:v>
                </c:pt>
                <c:pt idx="3834">
                  <c:v>73364.174599999998</c:v>
                </c:pt>
                <c:pt idx="3835">
                  <c:v>73275.918699999995</c:v>
                </c:pt>
                <c:pt idx="3836">
                  <c:v>73183.401599999997</c:v>
                </c:pt>
                <c:pt idx="3837">
                  <c:v>73074.147100000002</c:v>
                </c:pt>
                <c:pt idx="3838">
                  <c:v>72971.454199999993</c:v>
                </c:pt>
                <c:pt idx="3839">
                  <c:v>72879.263900000005</c:v>
                </c:pt>
                <c:pt idx="3840">
                  <c:v>72786.746799999994</c:v>
                </c:pt>
                <c:pt idx="3841">
                  <c:v>72682.413499999995</c:v>
                </c:pt>
                <c:pt idx="3842">
                  <c:v>72594.157699999996</c:v>
                </c:pt>
                <c:pt idx="3843">
                  <c:v>72510.496199999994</c:v>
                </c:pt>
                <c:pt idx="3844">
                  <c:v>72409.777000000002</c:v>
                </c:pt>
                <c:pt idx="3845">
                  <c:v>72305.443700000003</c:v>
                </c:pt>
                <c:pt idx="3846">
                  <c:v>72216.207500000004</c:v>
                </c:pt>
                <c:pt idx="3847">
                  <c:v>72135.500100000005</c:v>
                </c:pt>
                <c:pt idx="3848">
                  <c:v>72044.290200000003</c:v>
                </c:pt>
                <c:pt idx="3849">
                  <c:v>71945.538199999995</c:v>
                </c:pt>
                <c:pt idx="3850">
                  <c:v>71857.609100000001</c:v>
                </c:pt>
                <c:pt idx="3851">
                  <c:v>71776.248099999997</c:v>
                </c:pt>
                <c:pt idx="3852">
                  <c:v>71687.005399999995</c:v>
                </c:pt>
                <c:pt idx="3853">
                  <c:v>71598.0959</c:v>
                </c:pt>
                <c:pt idx="3854">
                  <c:v>71510.8269</c:v>
                </c:pt>
                <c:pt idx="3855">
                  <c:v>71420.603799999997</c:v>
                </c:pt>
                <c:pt idx="3856">
                  <c:v>71323.492199999993</c:v>
                </c:pt>
                <c:pt idx="3857">
                  <c:v>71224.080199999997</c:v>
                </c:pt>
                <c:pt idx="3858">
                  <c:v>71138.778399999996</c:v>
                </c:pt>
                <c:pt idx="3859">
                  <c:v>71057.084199999998</c:v>
                </c:pt>
                <c:pt idx="3860">
                  <c:v>70968.174700000003</c:v>
                </c:pt>
                <c:pt idx="3861">
                  <c:v>70881.892399999997</c:v>
                </c:pt>
                <c:pt idx="3862">
                  <c:v>70792.649699999994</c:v>
                </c:pt>
                <c:pt idx="3863">
                  <c:v>70711.288799999995</c:v>
                </c:pt>
                <c:pt idx="3864">
                  <c:v>70638.450299999997</c:v>
                </c:pt>
                <c:pt idx="3865">
                  <c:v>70561.3505</c:v>
                </c:pt>
                <c:pt idx="3866">
                  <c:v>70477.362299999993</c:v>
                </c:pt>
                <c:pt idx="3867">
                  <c:v>70382.217999999993</c:v>
                </c:pt>
                <c:pt idx="3868">
                  <c:v>70298.883300000001</c:v>
                </c:pt>
                <c:pt idx="3869">
                  <c:v>70202.425399999993</c:v>
                </c:pt>
                <c:pt idx="3870">
                  <c:v>70096.131299999994</c:v>
                </c:pt>
                <c:pt idx="3871">
                  <c:v>70002.627299999993</c:v>
                </c:pt>
                <c:pt idx="3872">
                  <c:v>69912.731</c:v>
                </c:pt>
                <c:pt idx="3873">
                  <c:v>69819.553899999999</c:v>
                </c:pt>
                <c:pt idx="3874">
                  <c:v>69728.017200000002</c:v>
                </c:pt>
                <c:pt idx="3875">
                  <c:v>69641.735000000001</c:v>
                </c:pt>
                <c:pt idx="3876">
                  <c:v>69559.053899999999</c:v>
                </c:pt>
                <c:pt idx="3877">
                  <c:v>69470.7981</c:v>
                </c:pt>
                <c:pt idx="3878">
                  <c:v>69374.3465</c:v>
                </c:pt>
                <c:pt idx="3879">
                  <c:v>69277.228499999997</c:v>
                </c:pt>
                <c:pt idx="3880">
                  <c:v>69187.665399999998</c:v>
                </c:pt>
                <c:pt idx="3881">
                  <c:v>69098.755900000004</c:v>
                </c:pt>
                <c:pt idx="3882">
                  <c:v>69006.232399999994</c:v>
                </c:pt>
                <c:pt idx="3883">
                  <c:v>68917.322899999999</c:v>
                </c:pt>
                <c:pt idx="3884">
                  <c:v>68829.727100000004</c:v>
                </c:pt>
                <c:pt idx="3885">
                  <c:v>68744.092000000004</c:v>
                </c:pt>
                <c:pt idx="3886">
                  <c:v>68655.182499999995</c:v>
                </c:pt>
                <c:pt idx="3887">
                  <c:v>68570.867499999993</c:v>
                </c:pt>
                <c:pt idx="3888">
                  <c:v>68487.859700000001</c:v>
                </c:pt>
                <c:pt idx="3889">
                  <c:v>68405.511899999998</c:v>
                </c:pt>
                <c:pt idx="3890">
                  <c:v>68318.242899999997</c:v>
                </c:pt>
                <c:pt idx="3891">
                  <c:v>68227.692999999999</c:v>
                </c:pt>
                <c:pt idx="3892">
                  <c:v>68138.123500000002</c:v>
                </c:pt>
                <c:pt idx="3893">
                  <c:v>67970.146999999997</c:v>
                </c:pt>
                <c:pt idx="3894">
                  <c:v>67884.512000000002</c:v>
                </c:pt>
                <c:pt idx="3895">
                  <c:v>67795.929300000003</c:v>
                </c:pt>
                <c:pt idx="3896">
                  <c:v>67708.006599999993</c:v>
                </c:pt>
                <c:pt idx="3897">
                  <c:v>67623.358399999997</c:v>
                </c:pt>
                <c:pt idx="3898">
                  <c:v>67538.056599999996</c:v>
                </c:pt>
                <c:pt idx="3899">
                  <c:v>67451.774300000005</c:v>
                </c:pt>
                <c:pt idx="3900">
                  <c:v>67361.217999999993</c:v>
                </c:pt>
                <c:pt idx="3901">
                  <c:v>67273.622099999993</c:v>
                </c:pt>
                <c:pt idx="3902">
                  <c:v>67193.895199999999</c:v>
                </c:pt>
                <c:pt idx="3903">
                  <c:v>67115.154999999999</c:v>
                </c:pt>
                <c:pt idx="3904">
                  <c:v>67029.199600000007</c:v>
                </c:pt>
                <c:pt idx="3905">
                  <c:v>66946.191800000001</c:v>
                </c:pt>
                <c:pt idx="3906">
                  <c:v>66866.4712</c:v>
                </c:pt>
                <c:pt idx="3907">
                  <c:v>66789.698300000004</c:v>
                </c:pt>
                <c:pt idx="3908">
                  <c:v>66707.677299999996</c:v>
                </c:pt>
                <c:pt idx="3909">
                  <c:v>66625.656300000002</c:v>
                </c:pt>
                <c:pt idx="3910">
                  <c:v>66542.648499999996</c:v>
                </c:pt>
                <c:pt idx="3911">
                  <c:v>66457.679799999998</c:v>
                </c:pt>
                <c:pt idx="3912">
                  <c:v>66370.737599999993</c:v>
                </c:pt>
                <c:pt idx="3913">
                  <c:v>66289.697</c:v>
                </c:pt>
                <c:pt idx="3914">
                  <c:v>66207.676000000007</c:v>
                </c:pt>
                <c:pt idx="3915">
                  <c:v>66124.674599999998</c:v>
                </c:pt>
                <c:pt idx="3916">
                  <c:v>66040.026299999998</c:v>
                </c:pt>
                <c:pt idx="3917">
                  <c:v>65957.678499999995</c:v>
                </c:pt>
                <c:pt idx="3918">
                  <c:v>65874.670700000002</c:v>
                </c:pt>
                <c:pt idx="3919">
                  <c:v>65791.009300000005</c:v>
                </c:pt>
                <c:pt idx="3920">
                  <c:v>65713.582800000004</c:v>
                </c:pt>
                <c:pt idx="3921">
                  <c:v>65636.809800000003</c:v>
                </c:pt>
                <c:pt idx="3922">
                  <c:v>65560.696899999995</c:v>
                </c:pt>
                <c:pt idx="3923">
                  <c:v>65481.63</c:v>
                </c:pt>
                <c:pt idx="3924">
                  <c:v>65406.4974</c:v>
                </c:pt>
                <c:pt idx="3925">
                  <c:v>65334.319000000003</c:v>
                </c:pt>
                <c:pt idx="3926">
                  <c:v>65246.389900000002</c:v>
                </c:pt>
                <c:pt idx="3927">
                  <c:v>65156.166799999999</c:v>
                </c:pt>
                <c:pt idx="3928">
                  <c:v>65078.740299999998</c:v>
                </c:pt>
                <c:pt idx="3929">
                  <c:v>65007.875399999997</c:v>
                </c:pt>
                <c:pt idx="3930">
                  <c:v>64927.821600000003</c:v>
                </c:pt>
                <c:pt idx="3931">
                  <c:v>64845.4738</c:v>
                </c:pt>
                <c:pt idx="3932">
                  <c:v>64694.2284</c:v>
                </c:pt>
                <c:pt idx="3933">
                  <c:v>64615.4882</c:v>
                </c:pt>
                <c:pt idx="3934">
                  <c:v>64536.088100000001</c:v>
                </c:pt>
                <c:pt idx="3935">
                  <c:v>64458.988299999997</c:v>
                </c:pt>
                <c:pt idx="3936">
                  <c:v>64381.561800000003</c:v>
                </c:pt>
                <c:pt idx="3937">
                  <c:v>64301.181199999999</c:v>
                </c:pt>
                <c:pt idx="3938">
                  <c:v>64160.105100000001</c:v>
                </c:pt>
                <c:pt idx="3939">
                  <c:v>64087.926599999999</c:v>
                </c:pt>
                <c:pt idx="3940">
                  <c:v>64011.153700000003</c:v>
                </c:pt>
                <c:pt idx="3941">
                  <c:v>63940.288800000002</c:v>
                </c:pt>
                <c:pt idx="3942">
                  <c:v>63871.718000000001</c:v>
                </c:pt>
                <c:pt idx="3943">
                  <c:v>63788.7166</c:v>
                </c:pt>
                <c:pt idx="3944">
                  <c:v>63707.022400000002</c:v>
                </c:pt>
                <c:pt idx="3945">
                  <c:v>63631.889900000002</c:v>
                </c:pt>
                <c:pt idx="3946">
                  <c:v>63559.057800000002</c:v>
                </c:pt>
                <c:pt idx="3947">
                  <c:v>63480.317600000002</c:v>
                </c:pt>
                <c:pt idx="3948">
                  <c:v>63398.296600000001</c:v>
                </c:pt>
                <c:pt idx="3949">
                  <c:v>63320.536899999999</c:v>
                </c:pt>
                <c:pt idx="3950">
                  <c:v>63247.044800000003</c:v>
                </c:pt>
                <c:pt idx="3951">
                  <c:v>63171.258699999998</c:v>
                </c:pt>
                <c:pt idx="3952">
                  <c:v>63092.845300000001</c:v>
                </c:pt>
                <c:pt idx="3953">
                  <c:v>63013.1247</c:v>
                </c:pt>
                <c:pt idx="3954">
                  <c:v>62941.273099999999</c:v>
                </c:pt>
                <c:pt idx="3955">
                  <c:v>62872.375399999997</c:v>
                </c:pt>
                <c:pt idx="3956">
                  <c:v>62798.229700000004</c:v>
                </c:pt>
                <c:pt idx="3957">
                  <c:v>62724.410799999998</c:v>
                </c:pt>
                <c:pt idx="3958">
                  <c:v>62650.918700000002</c:v>
                </c:pt>
                <c:pt idx="3959">
                  <c:v>62578.413500000002</c:v>
                </c:pt>
                <c:pt idx="3960">
                  <c:v>62502.294099999999</c:v>
                </c:pt>
                <c:pt idx="3961">
                  <c:v>62424.540800000002</c:v>
                </c:pt>
                <c:pt idx="3962">
                  <c:v>62353.015899999999</c:v>
                </c:pt>
                <c:pt idx="3963">
                  <c:v>62281.824200000003</c:v>
                </c:pt>
                <c:pt idx="3964">
                  <c:v>62206.038099999998</c:v>
                </c:pt>
                <c:pt idx="3965">
                  <c:v>62129.265200000002</c:v>
                </c:pt>
                <c:pt idx="3966">
                  <c:v>62056.433100000002</c:v>
                </c:pt>
                <c:pt idx="3967">
                  <c:v>61989.175900000002</c:v>
                </c:pt>
                <c:pt idx="3968">
                  <c:v>61920.278200000001</c:v>
                </c:pt>
                <c:pt idx="3969">
                  <c:v>61845.145700000001</c:v>
                </c:pt>
                <c:pt idx="3970">
                  <c:v>61770.666799999999</c:v>
                </c:pt>
                <c:pt idx="3971">
                  <c:v>61698.161500000002</c:v>
                </c:pt>
                <c:pt idx="3972">
                  <c:v>61627.296699999999</c:v>
                </c:pt>
                <c:pt idx="3973">
                  <c:v>61557.085400000004</c:v>
                </c:pt>
                <c:pt idx="3974">
                  <c:v>61488.1878</c:v>
                </c:pt>
                <c:pt idx="3975">
                  <c:v>61416.3361</c:v>
                </c:pt>
                <c:pt idx="3976">
                  <c:v>61344.157599999999</c:v>
                </c:pt>
                <c:pt idx="3977">
                  <c:v>61274.933199999999</c:v>
                </c:pt>
                <c:pt idx="3978">
                  <c:v>61205.381999999998</c:v>
                </c:pt>
                <c:pt idx="3979">
                  <c:v>61129.595800000003</c:v>
                </c:pt>
                <c:pt idx="3980">
                  <c:v>61054.790099999998</c:v>
                </c:pt>
                <c:pt idx="3981">
                  <c:v>60989.500099999997</c:v>
                </c:pt>
                <c:pt idx="3982">
                  <c:v>60922.242899999997</c:v>
                </c:pt>
                <c:pt idx="3983">
                  <c:v>60849.7376</c:v>
                </c:pt>
                <c:pt idx="3984">
                  <c:v>60770.3439</c:v>
                </c:pt>
                <c:pt idx="3985">
                  <c:v>60696.191800000001</c:v>
                </c:pt>
                <c:pt idx="3986">
                  <c:v>60625.653700000003</c:v>
                </c:pt>
                <c:pt idx="3987">
                  <c:v>60553.808400000002</c:v>
                </c:pt>
                <c:pt idx="3988">
                  <c:v>60483.270400000001</c:v>
                </c:pt>
                <c:pt idx="3989">
                  <c:v>60413.385900000001</c:v>
                </c:pt>
                <c:pt idx="3990">
                  <c:v>60346.455499999996</c:v>
                </c:pt>
                <c:pt idx="3991">
                  <c:v>60278.871500000001</c:v>
                </c:pt>
                <c:pt idx="3992">
                  <c:v>60205.379399999998</c:v>
                </c:pt>
                <c:pt idx="3993">
                  <c:v>60130.906900000002</c:v>
                </c:pt>
                <c:pt idx="3994">
                  <c:v>60058.7284</c:v>
                </c:pt>
                <c:pt idx="3995">
                  <c:v>59992.124799999998</c:v>
                </c:pt>
                <c:pt idx="3996">
                  <c:v>59919.946300000003</c:v>
                </c:pt>
                <c:pt idx="3997">
                  <c:v>59847.767800000001</c:v>
                </c:pt>
                <c:pt idx="3998">
                  <c:v>59781.4974</c:v>
                </c:pt>
                <c:pt idx="3999">
                  <c:v>59711.286200000002</c:v>
                </c:pt>
                <c:pt idx="4000">
                  <c:v>59639.761299999998</c:v>
                </c:pt>
                <c:pt idx="4001">
                  <c:v>59568.569600000003</c:v>
                </c:pt>
                <c:pt idx="4002">
                  <c:v>59500.325599999996</c:v>
                </c:pt>
                <c:pt idx="4003">
                  <c:v>59435.368799999997</c:v>
                </c:pt>
                <c:pt idx="4004">
                  <c:v>59365.157599999999</c:v>
                </c:pt>
                <c:pt idx="4005">
                  <c:v>59294.292699999998</c:v>
                </c:pt>
                <c:pt idx="4006">
                  <c:v>59237.858399999997</c:v>
                </c:pt>
                <c:pt idx="4007">
                  <c:v>59175.522499999999</c:v>
                </c:pt>
                <c:pt idx="4008">
                  <c:v>59108.265200000002</c:v>
                </c:pt>
                <c:pt idx="4009">
                  <c:v>59036.42</c:v>
                </c:pt>
                <c:pt idx="4010">
                  <c:v>58961.287499999999</c:v>
                </c:pt>
                <c:pt idx="4011">
                  <c:v>58901.245499999997</c:v>
                </c:pt>
                <c:pt idx="4012">
                  <c:v>58847.111700000001</c:v>
                </c:pt>
                <c:pt idx="4013">
                  <c:v>58784.775699999998</c:v>
                </c:pt>
                <c:pt idx="4014">
                  <c:v>58709.316400000003</c:v>
                </c:pt>
                <c:pt idx="4015">
                  <c:v>58637.137900000002</c:v>
                </c:pt>
                <c:pt idx="4016">
                  <c:v>58577.102400000003</c:v>
                </c:pt>
                <c:pt idx="4017">
                  <c:v>58439.960700000003</c:v>
                </c:pt>
                <c:pt idx="4018">
                  <c:v>58372.703500000003</c:v>
                </c:pt>
                <c:pt idx="4019">
                  <c:v>58313.321600000003</c:v>
                </c:pt>
                <c:pt idx="4020">
                  <c:v>58253.939700000003</c:v>
                </c:pt>
                <c:pt idx="4021">
                  <c:v>58186.349199999997</c:v>
                </c:pt>
                <c:pt idx="4022">
                  <c:v>58112.863499999999</c:v>
                </c:pt>
                <c:pt idx="4023">
                  <c:v>58046.5867</c:v>
                </c:pt>
                <c:pt idx="4024">
                  <c:v>57983.923999999999</c:v>
                </c:pt>
                <c:pt idx="4025">
                  <c:v>57916.993600000002</c:v>
                </c:pt>
                <c:pt idx="4026">
                  <c:v>57847.1155</c:v>
                </c:pt>
                <c:pt idx="4027">
                  <c:v>57780.185100000002</c:v>
                </c:pt>
                <c:pt idx="4028">
                  <c:v>57718.8295</c:v>
                </c:pt>
                <c:pt idx="4029">
                  <c:v>57655.186399999999</c:v>
                </c:pt>
                <c:pt idx="4030">
                  <c:v>57584.975100000003</c:v>
                </c:pt>
                <c:pt idx="4031">
                  <c:v>57521.979200000002</c:v>
                </c:pt>
                <c:pt idx="4032">
                  <c:v>57457.349199999997</c:v>
                </c:pt>
                <c:pt idx="4033">
                  <c:v>57385.8243</c:v>
                </c:pt>
                <c:pt idx="4034">
                  <c:v>57315.286200000002</c:v>
                </c:pt>
                <c:pt idx="4035">
                  <c:v>57251.643100000001</c:v>
                </c:pt>
                <c:pt idx="4036">
                  <c:v>57187.993499999997</c:v>
                </c:pt>
                <c:pt idx="4037">
                  <c:v>57126.9712</c:v>
                </c:pt>
                <c:pt idx="4038">
                  <c:v>57062.9948</c:v>
                </c:pt>
                <c:pt idx="4039">
                  <c:v>56998.031600000002</c:v>
                </c:pt>
                <c:pt idx="4040">
                  <c:v>56933.068399999996</c:v>
                </c:pt>
                <c:pt idx="4041">
                  <c:v>56873.032899999998</c:v>
                </c:pt>
                <c:pt idx="4042">
                  <c:v>56809.710099999997</c:v>
                </c:pt>
                <c:pt idx="4043">
                  <c:v>56741.139300000003</c:v>
                </c:pt>
                <c:pt idx="4044">
                  <c:v>56676.8361</c:v>
                </c:pt>
                <c:pt idx="4045">
                  <c:v>56624.669399999999</c:v>
                </c:pt>
                <c:pt idx="4046">
                  <c:v>56566.6011</c:v>
                </c:pt>
                <c:pt idx="4047">
                  <c:v>56500.330699999999</c:v>
                </c:pt>
                <c:pt idx="4048">
                  <c:v>56432.0867</c:v>
                </c:pt>
                <c:pt idx="4049">
                  <c:v>56367.123500000002</c:v>
                </c:pt>
                <c:pt idx="4050">
                  <c:v>56306.428</c:v>
                </c:pt>
                <c:pt idx="4051">
                  <c:v>56244.752</c:v>
                </c:pt>
                <c:pt idx="4052">
                  <c:v>56182.742899999997</c:v>
                </c:pt>
                <c:pt idx="4053">
                  <c:v>56123.034099999997</c:v>
                </c:pt>
                <c:pt idx="4054">
                  <c:v>56061.025000000001</c:v>
                </c:pt>
                <c:pt idx="4055">
                  <c:v>55996.388599999998</c:v>
                </c:pt>
                <c:pt idx="4056">
                  <c:v>55933.072200000002</c:v>
                </c:pt>
                <c:pt idx="4057">
                  <c:v>55875.984299999996</c:v>
                </c:pt>
                <c:pt idx="4058">
                  <c:v>55813.321600000003</c:v>
                </c:pt>
                <c:pt idx="4059">
                  <c:v>55745.077499999999</c:v>
                </c:pt>
                <c:pt idx="4060">
                  <c:v>55681.428</c:v>
                </c:pt>
                <c:pt idx="4061">
                  <c:v>55621.392399999997</c:v>
                </c:pt>
                <c:pt idx="4062">
                  <c:v>55558.0697</c:v>
                </c:pt>
                <c:pt idx="4063">
                  <c:v>55487.858399999997</c:v>
                </c:pt>
                <c:pt idx="4064">
                  <c:v>55420.601199999997</c:v>
                </c:pt>
                <c:pt idx="4065">
                  <c:v>55361.219299999997</c:v>
                </c:pt>
                <c:pt idx="4066">
                  <c:v>55297.902900000001</c:v>
                </c:pt>
                <c:pt idx="4067">
                  <c:v>55224.7376</c:v>
                </c:pt>
                <c:pt idx="4068">
                  <c:v>55158.133999999998</c:v>
                </c:pt>
                <c:pt idx="4069">
                  <c:v>55095.798000000003</c:v>
                </c:pt>
                <c:pt idx="4070">
                  <c:v>55031.8217</c:v>
                </c:pt>
                <c:pt idx="4071">
                  <c:v>54972.1129</c:v>
                </c:pt>
                <c:pt idx="4072">
                  <c:v>54913.057800000002</c:v>
                </c:pt>
                <c:pt idx="4073">
                  <c:v>54850.721899999997</c:v>
                </c:pt>
                <c:pt idx="4074">
                  <c:v>54782.150999999998</c:v>
                </c:pt>
                <c:pt idx="4075">
                  <c:v>54717.847900000001</c:v>
                </c:pt>
                <c:pt idx="4076">
                  <c:v>54659.446300000003</c:v>
                </c:pt>
                <c:pt idx="4077">
                  <c:v>54598.423999999999</c:v>
                </c:pt>
                <c:pt idx="4078">
                  <c:v>54537.0749</c:v>
                </c:pt>
                <c:pt idx="4079">
                  <c:v>54477.032899999998</c:v>
                </c:pt>
                <c:pt idx="4080">
                  <c:v>54417.977800000001</c:v>
                </c:pt>
                <c:pt idx="4081">
                  <c:v>54356.628700000001</c:v>
                </c:pt>
                <c:pt idx="4082">
                  <c:v>54293.632700000002</c:v>
                </c:pt>
                <c:pt idx="4083">
                  <c:v>54228.675900000002</c:v>
                </c:pt>
                <c:pt idx="4084">
                  <c:v>54168.307200000003</c:v>
                </c:pt>
                <c:pt idx="4085">
                  <c:v>54108.265200000002</c:v>
                </c:pt>
                <c:pt idx="4086">
                  <c:v>54045.929300000003</c:v>
                </c:pt>
                <c:pt idx="4087">
                  <c:v>53979.005299999997</c:v>
                </c:pt>
                <c:pt idx="4088">
                  <c:v>53914.042099999999</c:v>
                </c:pt>
                <c:pt idx="4089">
                  <c:v>53852.692900000002</c:v>
                </c:pt>
                <c:pt idx="4090">
                  <c:v>53791.9974</c:v>
                </c:pt>
                <c:pt idx="4091">
                  <c:v>53729.001400000001</c:v>
                </c:pt>
                <c:pt idx="4092">
                  <c:v>53671.259899999997</c:v>
                </c:pt>
                <c:pt idx="4093">
                  <c:v>53613.518400000001</c:v>
                </c:pt>
                <c:pt idx="4094">
                  <c:v>53557.744100000004</c:v>
                </c:pt>
                <c:pt idx="4095">
                  <c:v>53496.7186</c:v>
                </c:pt>
                <c:pt idx="4096">
                  <c:v>53435.696300000003</c:v>
                </c:pt>
                <c:pt idx="4097">
                  <c:v>53379.265200000002</c:v>
                </c:pt>
                <c:pt idx="4098">
                  <c:v>53331.366199999997</c:v>
                </c:pt>
                <c:pt idx="4099">
                  <c:v>53277.232300000003</c:v>
                </c:pt>
                <c:pt idx="4100">
                  <c:v>53218.830800000003</c:v>
                </c:pt>
                <c:pt idx="4101">
                  <c:v>53154.527600000001</c:v>
                </c:pt>
                <c:pt idx="4102">
                  <c:v>53097.769800000002</c:v>
                </c:pt>
                <c:pt idx="4103">
                  <c:v>53048.883999999998</c:v>
                </c:pt>
                <c:pt idx="4104">
                  <c:v>52991.799299999999</c:v>
                </c:pt>
                <c:pt idx="4105">
                  <c:v>52926.509299999998</c:v>
                </c:pt>
                <c:pt idx="4106">
                  <c:v>52874.342600000004</c:v>
                </c:pt>
                <c:pt idx="4107">
                  <c:v>52827.1005</c:v>
                </c:pt>
                <c:pt idx="4108">
                  <c:v>52769.355799999998</c:v>
                </c:pt>
                <c:pt idx="4109">
                  <c:v>52707.019800000002</c:v>
                </c:pt>
                <c:pt idx="4110">
                  <c:v>52650.261899999998</c:v>
                </c:pt>
                <c:pt idx="4111">
                  <c:v>52590.2232</c:v>
                </c:pt>
                <c:pt idx="4112">
                  <c:v>52529.200799999999</c:v>
                </c:pt>
                <c:pt idx="4113">
                  <c:v>52470.145700000001</c:v>
                </c:pt>
                <c:pt idx="4114">
                  <c:v>52412.731</c:v>
                </c:pt>
                <c:pt idx="4115">
                  <c:v>52358.267200000002</c:v>
                </c:pt>
                <c:pt idx="4116">
                  <c:v>52298.555200000003</c:v>
                </c:pt>
                <c:pt idx="4117">
                  <c:v>52234.5789</c:v>
                </c:pt>
                <c:pt idx="4118">
                  <c:v>52175.8537</c:v>
                </c:pt>
                <c:pt idx="4119">
                  <c:v>52124.3439</c:v>
                </c:pt>
                <c:pt idx="4120">
                  <c:v>52072.507299999997</c:v>
                </c:pt>
                <c:pt idx="4121">
                  <c:v>52015.749400000001</c:v>
                </c:pt>
                <c:pt idx="4122">
                  <c:v>51957.347900000001</c:v>
                </c:pt>
                <c:pt idx="4123">
                  <c:v>51898.9496</c:v>
                </c:pt>
                <c:pt idx="4124">
                  <c:v>51850.393799999998</c:v>
                </c:pt>
                <c:pt idx="4125">
                  <c:v>51801.508000000002</c:v>
                </c:pt>
                <c:pt idx="4126">
                  <c:v>51742.452899999997</c:v>
                </c:pt>
                <c:pt idx="4127">
                  <c:v>51683.727800000001</c:v>
                </c:pt>
                <c:pt idx="4128">
                  <c:v>51629.5939</c:v>
                </c:pt>
                <c:pt idx="4129">
                  <c:v>51575.46</c:v>
                </c:pt>
                <c:pt idx="4130">
                  <c:v>51519.355799999998</c:v>
                </c:pt>
                <c:pt idx="4131">
                  <c:v>51460.300600000002</c:v>
                </c:pt>
                <c:pt idx="4132">
                  <c:v>51398.621500000001</c:v>
                </c:pt>
                <c:pt idx="4133">
                  <c:v>51338.909599999999</c:v>
                </c:pt>
                <c:pt idx="4134">
                  <c:v>51284.122100000001</c:v>
                </c:pt>
                <c:pt idx="4135">
                  <c:v>51227.690999999999</c:v>
                </c:pt>
                <c:pt idx="4136">
                  <c:v>51167.3223</c:v>
                </c:pt>
                <c:pt idx="4137">
                  <c:v>51106.299899999998</c:v>
                </c:pt>
                <c:pt idx="4138">
                  <c:v>51048.2284</c:v>
                </c:pt>
                <c:pt idx="4139">
                  <c:v>50992.1273</c:v>
                </c:pt>
                <c:pt idx="4140">
                  <c:v>50933.7258</c:v>
                </c:pt>
                <c:pt idx="4141">
                  <c:v>50871.389900000002</c:v>
                </c:pt>
                <c:pt idx="4142">
                  <c:v>50810.694300000003</c:v>
                </c:pt>
                <c:pt idx="4143">
                  <c:v>50756.890500000001</c:v>
                </c:pt>
                <c:pt idx="4144">
                  <c:v>50704.067000000003</c:v>
                </c:pt>
                <c:pt idx="4145">
                  <c:v>50646.325499999999</c:v>
                </c:pt>
                <c:pt idx="4146">
                  <c:v>50585.63</c:v>
                </c:pt>
                <c:pt idx="4147">
                  <c:v>50525.5913</c:v>
                </c:pt>
                <c:pt idx="4148">
                  <c:v>50473.424599999998</c:v>
                </c:pt>
                <c:pt idx="4149">
                  <c:v>50422.571600000003</c:v>
                </c:pt>
                <c:pt idx="4150">
                  <c:v>50362.532899999998</c:v>
                </c:pt>
                <c:pt idx="4151">
                  <c:v>50300.196900000003</c:v>
                </c:pt>
                <c:pt idx="4152">
                  <c:v>50244.095800000003</c:v>
                </c:pt>
                <c:pt idx="4153">
                  <c:v>50192.912799999998</c:v>
                </c:pt>
                <c:pt idx="4154">
                  <c:v>50137.138500000001</c:v>
                </c:pt>
                <c:pt idx="4155">
                  <c:v>50076.116199999997</c:v>
                </c:pt>
                <c:pt idx="4156">
                  <c:v>50011.809800000003</c:v>
                </c:pt>
                <c:pt idx="4157">
                  <c:v>49955.3819</c:v>
                </c:pt>
                <c:pt idx="4158">
                  <c:v>49901.901700000002</c:v>
                </c:pt>
                <c:pt idx="4159">
                  <c:v>49847.440999999999</c:v>
                </c:pt>
                <c:pt idx="4160">
                  <c:v>49788.712699999996</c:v>
                </c:pt>
                <c:pt idx="4161">
                  <c:v>49734.578800000003</c:v>
                </c:pt>
                <c:pt idx="4162">
                  <c:v>49685.039400000001</c:v>
                </c:pt>
                <c:pt idx="4163">
                  <c:v>49634.513200000001</c:v>
                </c:pt>
                <c:pt idx="4164">
                  <c:v>49581.036200000002</c:v>
                </c:pt>
                <c:pt idx="4165">
                  <c:v>49524.605100000001</c:v>
                </c:pt>
                <c:pt idx="4166">
                  <c:v>49468.504000000001</c:v>
                </c:pt>
                <c:pt idx="4167">
                  <c:v>49414.697</c:v>
                </c:pt>
                <c:pt idx="4168">
                  <c:v>49360.236299999997</c:v>
                </c:pt>
                <c:pt idx="4169">
                  <c:v>49302.164799999999</c:v>
                </c:pt>
                <c:pt idx="4170">
                  <c:v>49243.439700000003</c:v>
                </c:pt>
                <c:pt idx="4171">
                  <c:v>49187.992200000001</c:v>
                </c:pt>
                <c:pt idx="4172">
                  <c:v>49136.155599999998</c:v>
                </c:pt>
                <c:pt idx="4173">
                  <c:v>49080.708100000003</c:v>
                </c:pt>
                <c:pt idx="4174">
                  <c:v>49021.983</c:v>
                </c:pt>
                <c:pt idx="4175">
                  <c:v>48966.535499999998</c:v>
                </c:pt>
                <c:pt idx="4176">
                  <c:v>48913.058499999999</c:v>
                </c:pt>
                <c:pt idx="4177">
                  <c:v>48858.924599999998</c:v>
                </c:pt>
                <c:pt idx="4178">
                  <c:v>48800.8531</c:v>
                </c:pt>
                <c:pt idx="4179">
                  <c:v>48745.405599999998</c:v>
                </c:pt>
                <c:pt idx="4180">
                  <c:v>48688.977700000003</c:v>
                </c:pt>
                <c:pt idx="4181">
                  <c:v>48632.873399999997</c:v>
                </c:pt>
                <c:pt idx="4182">
                  <c:v>48576.772400000002</c:v>
                </c:pt>
                <c:pt idx="4183">
                  <c:v>48525.262499999997</c:v>
                </c:pt>
                <c:pt idx="4184">
                  <c:v>48479.004000000001</c:v>
                </c:pt>
                <c:pt idx="4185">
                  <c:v>48427.164100000002</c:v>
                </c:pt>
                <c:pt idx="4186">
                  <c:v>48373.3603</c:v>
                </c:pt>
                <c:pt idx="4187">
                  <c:v>48313.975200000001</c:v>
                </c:pt>
                <c:pt idx="4188">
                  <c:v>48253.279600000002</c:v>
                </c:pt>
                <c:pt idx="4189">
                  <c:v>48202.426599999999</c:v>
                </c:pt>
                <c:pt idx="4190">
                  <c:v>48151.903599999998</c:v>
                </c:pt>
                <c:pt idx="4191">
                  <c:v>48098.0965</c:v>
                </c:pt>
                <c:pt idx="4192">
                  <c:v>48038.057800000002</c:v>
                </c:pt>
                <c:pt idx="4193">
                  <c:v>47981.626700000001</c:v>
                </c:pt>
                <c:pt idx="4194">
                  <c:v>47929.463300000003</c:v>
                </c:pt>
                <c:pt idx="4195">
                  <c:v>47876.313000000002</c:v>
                </c:pt>
                <c:pt idx="4196">
                  <c:v>47813.320299999999</c:v>
                </c:pt>
                <c:pt idx="4197">
                  <c:v>47749.670700000002</c:v>
                </c:pt>
                <c:pt idx="4198">
                  <c:v>47698.490899999997</c:v>
                </c:pt>
                <c:pt idx="4199">
                  <c:v>47649.605100000001</c:v>
                </c:pt>
                <c:pt idx="4200">
                  <c:v>47598.0985</c:v>
                </c:pt>
                <c:pt idx="4201">
                  <c:v>47540.027000000002</c:v>
                </c:pt>
                <c:pt idx="4202">
                  <c:v>47478.347800000003</c:v>
                </c:pt>
                <c:pt idx="4203">
                  <c:v>47421.916700000002</c:v>
                </c:pt>
                <c:pt idx="4204">
                  <c:v>47370.406900000002</c:v>
                </c:pt>
                <c:pt idx="4205">
                  <c:v>47316.599800000004</c:v>
                </c:pt>
                <c:pt idx="4206">
                  <c:v>47262.466</c:v>
                </c:pt>
                <c:pt idx="4207">
                  <c:v>47207.3485</c:v>
                </c:pt>
                <c:pt idx="4208">
                  <c:v>47152.231</c:v>
                </c:pt>
                <c:pt idx="4209">
                  <c:v>47098.097199999997</c:v>
                </c:pt>
                <c:pt idx="4210">
                  <c:v>47047.900999999998</c:v>
                </c:pt>
                <c:pt idx="4211">
                  <c:v>46997.7048</c:v>
                </c:pt>
                <c:pt idx="4212">
                  <c:v>46944.224499999997</c:v>
                </c:pt>
                <c:pt idx="4213">
                  <c:v>46891.077499999999</c:v>
                </c:pt>
                <c:pt idx="4214">
                  <c:v>46838.584000000003</c:v>
                </c:pt>
                <c:pt idx="4215">
                  <c:v>46777.558499999999</c:v>
                </c:pt>
                <c:pt idx="4216">
                  <c:v>46716.536099999998</c:v>
                </c:pt>
                <c:pt idx="4217">
                  <c:v>46664.042699999998</c:v>
                </c:pt>
                <c:pt idx="4218">
                  <c:v>46615.813699999999</c:v>
                </c:pt>
                <c:pt idx="4219">
                  <c:v>46566.927900000002</c:v>
                </c:pt>
                <c:pt idx="4220">
                  <c:v>46512.794099999999</c:v>
                </c:pt>
                <c:pt idx="4221">
                  <c:v>46452.0985</c:v>
                </c:pt>
                <c:pt idx="4222">
                  <c:v>46397.964699999997</c:v>
                </c:pt>
                <c:pt idx="4223">
                  <c:v>46348.0985</c:v>
                </c:pt>
                <c:pt idx="4224">
                  <c:v>46298.555899999999</c:v>
                </c:pt>
                <c:pt idx="4225">
                  <c:v>46247.046000000002</c:v>
                </c:pt>
                <c:pt idx="4226">
                  <c:v>46200.460700000003</c:v>
                </c:pt>
                <c:pt idx="4227">
                  <c:v>46154.528899999998</c:v>
                </c:pt>
                <c:pt idx="4228">
                  <c:v>46105.969899999996</c:v>
                </c:pt>
                <c:pt idx="4229">
                  <c:v>46053.806499999999</c:v>
                </c:pt>
                <c:pt idx="4230">
                  <c:v>46002.953500000003</c:v>
                </c:pt>
                <c:pt idx="4231">
                  <c:v>45957.021699999998</c:v>
                </c:pt>
                <c:pt idx="4232">
                  <c:v>45909.119500000001</c:v>
                </c:pt>
                <c:pt idx="4233">
                  <c:v>45857.939700000003</c:v>
                </c:pt>
                <c:pt idx="4234">
                  <c:v>45800.851799999997</c:v>
                </c:pt>
                <c:pt idx="4235">
                  <c:v>45748.358399999997</c:v>
                </c:pt>
                <c:pt idx="4236">
                  <c:v>45703.7402</c:v>
                </c:pt>
                <c:pt idx="4237">
                  <c:v>45652.887199999997</c:v>
                </c:pt>
                <c:pt idx="4238">
                  <c:v>45598.426500000001</c:v>
                </c:pt>
                <c:pt idx="4239">
                  <c:v>45547.243499999997</c:v>
                </c:pt>
                <c:pt idx="4240">
                  <c:v>45499.344499999999</c:v>
                </c:pt>
                <c:pt idx="4241">
                  <c:v>45451.772400000002</c:v>
                </c:pt>
                <c:pt idx="4242">
                  <c:v>45397.965300000003</c:v>
                </c:pt>
                <c:pt idx="4243">
                  <c:v>45340.880599999997</c:v>
                </c:pt>
                <c:pt idx="4244">
                  <c:v>45295.275699999998</c:v>
                </c:pt>
                <c:pt idx="4245">
                  <c:v>45253.281499999997</c:v>
                </c:pt>
                <c:pt idx="4246">
                  <c:v>45202.0985</c:v>
                </c:pt>
                <c:pt idx="4247">
                  <c:v>45142.7166</c:v>
                </c:pt>
                <c:pt idx="4248">
                  <c:v>45088.255899999996</c:v>
                </c:pt>
                <c:pt idx="4249">
                  <c:v>45042.324200000003</c:v>
                </c:pt>
                <c:pt idx="4250">
                  <c:v>44999.016499999998</c:v>
                </c:pt>
                <c:pt idx="4251">
                  <c:v>44947.506600000001</c:v>
                </c:pt>
                <c:pt idx="4252">
                  <c:v>44891.405500000001</c:v>
                </c:pt>
                <c:pt idx="4253">
                  <c:v>44837.925300000003</c:v>
                </c:pt>
                <c:pt idx="4254">
                  <c:v>44790.026299999998</c:v>
                </c:pt>
                <c:pt idx="4255">
                  <c:v>44742.454100000003</c:v>
                </c:pt>
                <c:pt idx="4256">
                  <c:v>44696.195599999999</c:v>
                </c:pt>
                <c:pt idx="4257">
                  <c:v>44643.702100000002</c:v>
                </c:pt>
                <c:pt idx="4258">
                  <c:v>44586.287400000001</c:v>
                </c:pt>
                <c:pt idx="4259">
                  <c:v>44537.401599999997</c:v>
                </c:pt>
                <c:pt idx="4260">
                  <c:v>44495.734299999996</c:v>
                </c:pt>
                <c:pt idx="4261">
                  <c:v>44446.521699999998</c:v>
                </c:pt>
                <c:pt idx="4262">
                  <c:v>44390.420700000002</c:v>
                </c:pt>
                <c:pt idx="4263">
                  <c:v>44334.9732</c:v>
                </c:pt>
                <c:pt idx="4264">
                  <c:v>44288.057800000002</c:v>
                </c:pt>
                <c:pt idx="4265">
                  <c:v>44249.344499999999</c:v>
                </c:pt>
                <c:pt idx="4266">
                  <c:v>44205.38</c:v>
                </c:pt>
                <c:pt idx="4267">
                  <c:v>44150.5893</c:v>
                </c:pt>
                <c:pt idx="4268">
                  <c:v>44096.455499999996</c:v>
                </c:pt>
                <c:pt idx="4269">
                  <c:v>44048.883300000001</c:v>
                </c:pt>
                <c:pt idx="4270">
                  <c:v>44004.265200000002</c:v>
                </c:pt>
                <c:pt idx="4271">
                  <c:v>43953.085299999999</c:v>
                </c:pt>
                <c:pt idx="4272">
                  <c:v>43895.013800000001</c:v>
                </c:pt>
                <c:pt idx="4273">
                  <c:v>43839.239600000001</c:v>
                </c:pt>
                <c:pt idx="4274">
                  <c:v>43797.2454</c:v>
                </c:pt>
                <c:pt idx="4275">
                  <c:v>43754.264499999997</c:v>
                </c:pt>
                <c:pt idx="4276">
                  <c:v>43699.473899999997</c:v>
                </c:pt>
                <c:pt idx="4277">
                  <c:v>43642.716</c:v>
                </c:pt>
                <c:pt idx="4278">
                  <c:v>43594.487000000001</c:v>
                </c:pt>
                <c:pt idx="4279">
                  <c:v>43553.476499999997</c:v>
                </c:pt>
                <c:pt idx="4280">
                  <c:v>43508.8583</c:v>
                </c:pt>
                <c:pt idx="4281">
                  <c:v>43455.051299999999</c:v>
                </c:pt>
                <c:pt idx="4282">
                  <c:v>43398.950199999999</c:v>
                </c:pt>
                <c:pt idx="4283">
                  <c:v>43350.394399999997</c:v>
                </c:pt>
                <c:pt idx="4284">
                  <c:v>43304.462599999999</c:v>
                </c:pt>
                <c:pt idx="4285">
                  <c:v>43254.593200000003</c:v>
                </c:pt>
                <c:pt idx="4286">
                  <c:v>43203.413399999998</c:v>
                </c:pt>
                <c:pt idx="4287">
                  <c:v>43154.527600000001</c:v>
                </c:pt>
                <c:pt idx="4288">
                  <c:v>43107.612300000001</c:v>
                </c:pt>
                <c:pt idx="4289">
                  <c:v>43055.775600000001</c:v>
                </c:pt>
                <c:pt idx="4290">
                  <c:v>43002.625399999997</c:v>
                </c:pt>
                <c:pt idx="4291">
                  <c:v>42949.801899999999</c:v>
                </c:pt>
                <c:pt idx="4292">
                  <c:v>42900.5893</c:v>
                </c:pt>
                <c:pt idx="4293">
                  <c:v>42852.033499999998</c:v>
                </c:pt>
                <c:pt idx="4294">
                  <c:v>42800.8537</c:v>
                </c:pt>
                <c:pt idx="4295">
                  <c:v>42748.687100000003</c:v>
                </c:pt>
                <c:pt idx="4296">
                  <c:v>42697.507299999997</c:v>
                </c:pt>
                <c:pt idx="4297">
                  <c:v>42648.951500000003</c:v>
                </c:pt>
                <c:pt idx="4298">
                  <c:v>42597.441700000003</c:v>
                </c:pt>
                <c:pt idx="4299">
                  <c:v>42547.572200000002</c:v>
                </c:pt>
                <c:pt idx="4300">
                  <c:v>42498.032800000001</c:v>
                </c:pt>
                <c:pt idx="4301">
                  <c:v>42449.4738</c:v>
                </c:pt>
                <c:pt idx="4302">
                  <c:v>42401.901700000002</c:v>
                </c:pt>
                <c:pt idx="4303">
                  <c:v>42354.002699999997</c:v>
                </c:pt>
                <c:pt idx="4304">
                  <c:v>42302.166100000002</c:v>
                </c:pt>
                <c:pt idx="4305">
                  <c:v>42251.969799999999</c:v>
                </c:pt>
                <c:pt idx="4306">
                  <c:v>42203.740899999997</c:v>
                </c:pt>
                <c:pt idx="4307">
                  <c:v>42157.479099999997</c:v>
                </c:pt>
                <c:pt idx="4308">
                  <c:v>42108.266499999998</c:v>
                </c:pt>
                <c:pt idx="4309">
                  <c:v>42059.383900000001</c:v>
                </c:pt>
                <c:pt idx="4310">
                  <c:v>42013.779000000002</c:v>
                </c:pt>
                <c:pt idx="4311">
                  <c:v>41965.2232</c:v>
                </c:pt>
                <c:pt idx="4312">
                  <c:v>41913.386500000001</c:v>
                </c:pt>
                <c:pt idx="4313">
                  <c:v>41860.563099999999</c:v>
                </c:pt>
                <c:pt idx="4314">
                  <c:v>41809.056499999999</c:v>
                </c:pt>
                <c:pt idx="4315">
                  <c:v>41761.484299999996</c:v>
                </c:pt>
                <c:pt idx="4316">
                  <c:v>41712.925300000003</c:v>
                </c:pt>
                <c:pt idx="4317">
                  <c:v>41663.712699999996</c:v>
                </c:pt>
                <c:pt idx="4318">
                  <c:v>41614.830099999999</c:v>
                </c:pt>
                <c:pt idx="4319">
                  <c:v>41568.568299999999</c:v>
                </c:pt>
                <c:pt idx="4320">
                  <c:v>41523.623399999997</c:v>
                </c:pt>
                <c:pt idx="4321">
                  <c:v>41479.002</c:v>
                </c:pt>
                <c:pt idx="4322">
                  <c:v>41430.773099999999</c:v>
                </c:pt>
                <c:pt idx="4323">
                  <c:v>41380.576800000003</c:v>
                </c:pt>
                <c:pt idx="4324">
                  <c:v>41329.7238</c:v>
                </c:pt>
                <c:pt idx="4325">
                  <c:v>41284.122100000001</c:v>
                </c:pt>
                <c:pt idx="4326">
                  <c:v>41238.190300000002</c:v>
                </c:pt>
                <c:pt idx="4327">
                  <c:v>41191.271699999998</c:v>
                </c:pt>
                <c:pt idx="4328">
                  <c:v>41143.372799999997</c:v>
                </c:pt>
                <c:pt idx="4329">
                  <c:v>41097.114200000004</c:v>
                </c:pt>
                <c:pt idx="4330">
                  <c:v>41051.8361</c:v>
                </c:pt>
                <c:pt idx="4331">
                  <c:v>41004.5939</c:v>
                </c:pt>
                <c:pt idx="4332">
                  <c:v>40954.724499999997</c:v>
                </c:pt>
                <c:pt idx="4333">
                  <c:v>40906.495499999997</c:v>
                </c:pt>
                <c:pt idx="4334">
                  <c:v>40860.563699999999</c:v>
                </c:pt>
                <c:pt idx="4335">
                  <c:v>40817.912799999998</c:v>
                </c:pt>
                <c:pt idx="4336">
                  <c:v>40776.902300000002</c:v>
                </c:pt>
                <c:pt idx="4337">
                  <c:v>40732.284200000002</c:v>
                </c:pt>
                <c:pt idx="4338">
                  <c:v>40685.368799999997</c:v>
                </c:pt>
                <c:pt idx="4339">
                  <c:v>40636.156199999998</c:v>
                </c:pt>
                <c:pt idx="4340">
                  <c:v>40587.597199999997</c:v>
                </c:pt>
                <c:pt idx="4341">
                  <c:v>40541.665399999998</c:v>
                </c:pt>
                <c:pt idx="4342">
                  <c:v>40498.687700000002</c:v>
                </c:pt>
                <c:pt idx="4343">
                  <c:v>40452.099199999997</c:v>
                </c:pt>
                <c:pt idx="4344">
                  <c:v>40405.510600000001</c:v>
                </c:pt>
                <c:pt idx="4345">
                  <c:v>40360.565600000002</c:v>
                </c:pt>
                <c:pt idx="4346">
                  <c:v>40314.960700000003</c:v>
                </c:pt>
                <c:pt idx="4347">
                  <c:v>40269.028899999998</c:v>
                </c:pt>
                <c:pt idx="4348">
                  <c:v>40221.783600000002</c:v>
                </c:pt>
                <c:pt idx="4349">
                  <c:v>40174.868199999997</c:v>
                </c:pt>
                <c:pt idx="4350">
                  <c:v>40129.2664</c:v>
                </c:pt>
                <c:pt idx="4351">
                  <c:v>40083.334699999999</c:v>
                </c:pt>
                <c:pt idx="4352">
                  <c:v>40035.432500000003</c:v>
                </c:pt>
                <c:pt idx="4353">
                  <c:v>39987.203500000003</c:v>
                </c:pt>
                <c:pt idx="4354">
                  <c:v>39941.601799999997</c:v>
                </c:pt>
                <c:pt idx="4355">
                  <c:v>39898.294000000002</c:v>
                </c:pt>
                <c:pt idx="4356">
                  <c:v>39854.659500000002</c:v>
                </c:pt>
                <c:pt idx="4357">
                  <c:v>39807.414100000002</c:v>
                </c:pt>
                <c:pt idx="4358">
                  <c:v>39760.171900000001</c:v>
                </c:pt>
                <c:pt idx="4359">
                  <c:v>39715.2238</c:v>
                </c:pt>
                <c:pt idx="4360">
                  <c:v>39671.916100000002</c:v>
                </c:pt>
                <c:pt idx="4361">
                  <c:v>39623.687100000003</c:v>
                </c:pt>
                <c:pt idx="4362">
                  <c:v>39574.147700000001</c:v>
                </c:pt>
                <c:pt idx="4363">
                  <c:v>39526.575499999999</c:v>
                </c:pt>
                <c:pt idx="4364">
                  <c:v>39484.251400000001</c:v>
                </c:pt>
                <c:pt idx="4365">
                  <c:v>39444.224499999997</c:v>
                </c:pt>
                <c:pt idx="4366">
                  <c:v>39400.263200000001</c:v>
                </c:pt>
                <c:pt idx="4367">
                  <c:v>39348.753299999997</c:v>
                </c:pt>
                <c:pt idx="4368">
                  <c:v>39298.883900000001</c:v>
                </c:pt>
                <c:pt idx="4369">
                  <c:v>39255.906199999998</c:v>
                </c:pt>
                <c:pt idx="4370">
                  <c:v>39215.222500000003</c:v>
                </c:pt>
                <c:pt idx="4371">
                  <c:v>39169.9476</c:v>
                </c:pt>
                <c:pt idx="4372">
                  <c:v>39124.342600000004</c:v>
                </c:pt>
                <c:pt idx="4373">
                  <c:v>39079.0677</c:v>
                </c:pt>
                <c:pt idx="4374">
                  <c:v>39037.400399999999</c:v>
                </c:pt>
                <c:pt idx="4375">
                  <c:v>38997.046699999999</c:v>
                </c:pt>
                <c:pt idx="4376">
                  <c:v>38952.0985</c:v>
                </c:pt>
                <c:pt idx="4377">
                  <c:v>38903.542699999998</c:v>
                </c:pt>
                <c:pt idx="4378">
                  <c:v>38855.313699999999</c:v>
                </c:pt>
                <c:pt idx="4379">
                  <c:v>38811.022400000002</c:v>
                </c:pt>
                <c:pt idx="4380">
                  <c:v>38772.6391</c:v>
                </c:pt>
                <c:pt idx="4381">
                  <c:v>38729.9882</c:v>
                </c:pt>
                <c:pt idx="4382">
                  <c:v>38683.726499999997</c:v>
                </c:pt>
                <c:pt idx="4383">
                  <c:v>38637.137900000002</c:v>
                </c:pt>
                <c:pt idx="4384">
                  <c:v>38593.176599999999</c:v>
                </c:pt>
                <c:pt idx="4385">
                  <c:v>38551.182399999998</c:v>
                </c:pt>
                <c:pt idx="4386">
                  <c:v>38508.201500000003</c:v>
                </c:pt>
                <c:pt idx="4387">
                  <c:v>38461.612999999998</c:v>
                </c:pt>
                <c:pt idx="4388">
                  <c:v>38416.011200000001</c:v>
                </c:pt>
                <c:pt idx="4389">
                  <c:v>38374.3439</c:v>
                </c:pt>
                <c:pt idx="4390">
                  <c:v>38333.006600000001</c:v>
                </c:pt>
                <c:pt idx="4391">
                  <c:v>38289.698900000003</c:v>
                </c:pt>
                <c:pt idx="4392">
                  <c:v>38245.077499999999</c:v>
                </c:pt>
                <c:pt idx="4393">
                  <c:v>38199.145799999998</c:v>
                </c:pt>
                <c:pt idx="4394">
                  <c:v>38155.841200000003</c:v>
                </c:pt>
                <c:pt idx="4395">
                  <c:v>38113.190300000002</c:v>
                </c:pt>
                <c:pt idx="4396">
                  <c:v>38069.552600000003</c:v>
                </c:pt>
                <c:pt idx="4397">
                  <c:v>38025.261200000001</c:v>
                </c:pt>
                <c:pt idx="4398">
                  <c:v>37981.626700000001</c:v>
                </c:pt>
                <c:pt idx="4399">
                  <c:v>37940.289400000001</c:v>
                </c:pt>
                <c:pt idx="4400">
                  <c:v>37901.246099999997</c:v>
                </c:pt>
                <c:pt idx="4401">
                  <c:v>37859.252</c:v>
                </c:pt>
                <c:pt idx="4402">
                  <c:v>37814.303899999999</c:v>
                </c:pt>
                <c:pt idx="4403">
                  <c:v>37769.685700000002</c:v>
                </c:pt>
                <c:pt idx="4404">
                  <c:v>37727.034800000001</c:v>
                </c:pt>
                <c:pt idx="4405">
                  <c:v>37686.024299999997</c:v>
                </c:pt>
                <c:pt idx="4406">
                  <c:v>37644.030200000001</c:v>
                </c:pt>
                <c:pt idx="4407">
                  <c:v>37600.065699999999</c:v>
                </c:pt>
                <c:pt idx="4408">
                  <c:v>37559.381999999998</c:v>
                </c:pt>
                <c:pt idx="4409">
                  <c:v>37516.731099999997</c:v>
                </c:pt>
                <c:pt idx="4410">
                  <c:v>37472.439700000003</c:v>
                </c:pt>
                <c:pt idx="4411">
                  <c:v>37430.445599999999</c:v>
                </c:pt>
                <c:pt idx="4412">
                  <c:v>37389.1083</c:v>
                </c:pt>
                <c:pt idx="4413">
                  <c:v>37345.4738</c:v>
                </c:pt>
                <c:pt idx="4414">
                  <c:v>37300.195599999999</c:v>
                </c:pt>
                <c:pt idx="4415">
                  <c:v>37255.577499999999</c:v>
                </c:pt>
                <c:pt idx="4416">
                  <c:v>37213.253400000001</c:v>
                </c:pt>
                <c:pt idx="4417">
                  <c:v>37169.948799999998</c:v>
                </c:pt>
                <c:pt idx="4418">
                  <c:v>37127.6247</c:v>
                </c:pt>
                <c:pt idx="4419">
                  <c:v>37087.597800000003</c:v>
                </c:pt>
                <c:pt idx="4420">
                  <c:v>37045.6037</c:v>
                </c:pt>
                <c:pt idx="4421">
                  <c:v>37001.312400000003</c:v>
                </c:pt>
                <c:pt idx="4422">
                  <c:v>36958.004699999998</c:v>
                </c:pt>
                <c:pt idx="4423">
                  <c:v>36916.337399999997</c:v>
                </c:pt>
                <c:pt idx="4424">
                  <c:v>36874.673300000002</c:v>
                </c:pt>
                <c:pt idx="4425">
                  <c:v>36835.303200000002</c:v>
                </c:pt>
                <c:pt idx="4426">
                  <c:v>36792.322200000002</c:v>
                </c:pt>
                <c:pt idx="4427">
                  <c:v>36748.030899999998</c:v>
                </c:pt>
                <c:pt idx="4428">
                  <c:v>36708.9908</c:v>
                </c:pt>
                <c:pt idx="4429">
                  <c:v>36664.699500000002</c:v>
                </c:pt>
                <c:pt idx="4430">
                  <c:v>36622.375399999997</c:v>
                </c:pt>
                <c:pt idx="4431">
                  <c:v>36582.678500000002</c:v>
                </c:pt>
                <c:pt idx="4432">
                  <c:v>36541.9948</c:v>
                </c:pt>
                <c:pt idx="4433">
                  <c:v>36501.311099999999</c:v>
                </c:pt>
                <c:pt idx="4434">
                  <c:v>36460.630599999997</c:v>
                </c:pt>
                <c:pt idx="4435">
                  <c:v>36421.587299999999</c:v>
                </c:pt>
                <c:pt idx="4436">
                  <c:v>36380.25</c:v>
                </c:pt>
                <c:pt idx="4437">
                  <c:v>36336.6155</c:v>
                </c:pt>
                <c:pt idx="4438">
                  <c:v>36293.634599999998</c:v>
                </c:pt>
                <c:pt idx="4439">
                  <c:v>36253.937700000002</c:v>
                </c:pt>
                <c:pt idx="4440">
                  <c:v>36216.534800000001</c:v>
                </c:pt>
                <c:pt idx="4441">
                  <c:v>36177.164799999999</c:v>
                </c:pt>
                <c:pt idx="4442">
                  <c:v>36130.906199999998</c:v>
                </c:pt>
                <c:pt idx="4443">
                  <c:v>36086.6149</c:v>
                </c:pt>
                <c:pt idx="4444">
                  <c:v>36046.588000000003</c:v>
                </c:pt>
                <c:pt idx="4445">
                  <c:v>36008.8583</c:v>
                </c:pt>
                <c:pt idx="4446">
                  <c:v>35971.128700000001</c:v>
                </c:pt>
                <c:pt idx="4447">
                  <c:v>35932.415399999998</c:v>
                </c:pt>
                <c:pt idx="4448">
                  <c:v>35888.124100000001</c:v>
                </c:pt>
                <c:pt idx="4449">
                  <c:v>35846.456700000002</c:v>
                </c:pt>
                <c:pt idx="4450">
                  <c:v>35808.070299999999</c:v>
                </c:pt>
                <c:pt idx="4451">
                  <c:v>35767.389799999997</c:v>
                </c:pt>
                <c:pt idx="4452">
                  <c:v>35726.379300000001</c:v>
                </c:pt>
                <c:pt idx="4453">
                  <c:v>35684.055200000003</c:v>
                </c:pt>
                <c:pt idx="4454">
                  <c:v>35641.077499999999</c:v>
                </c:pt>
                <c:pt idx="4455">
                  <c:v>35605.971799999999</c:v>
                </c:pt>
                <c:pt idx="4456">
                  <c:v>35565.944900000002</c:v>
                </c:pt>
                <c:pt idx="4457">
                  <c:v>35527.231699999997</c:v>
                </c:pt>
                <c:pt idx="4458">
                  <c:v>35485.891199999998</c:v>
                </c:pt>
                <c:pt idx="4459">
                  <c:v>35442.256600000001</c:v>
                </c:pt>
                <c:pt idx="4460">
                  <c:v>35402.229700000004</c:v>
                </c:pt>
                <c:pt idx="4461">
                  <c:v>35365.486900000004</c:v>
                </c:pt>
                <c:pt idx="4462">
                  <c:v>35327.7572</c:v>
                </c:pt>
                <c:pt idx="4463">
                  <c:v>35285.759899999997</c:v>
                </c:pt>
                <c:pt idx="4464">
                  <c:v>35244.749400000001</c:v>
                </c:pt>
                <c:pt idx="4465">
                  <c:v>35204.725700000003</c:v>
                </c:pt>
                <c:pt idx="4466">
                  <c:v>35166.666100000002</c:v>
                </c:pt>
                <c:pt idx="4467">
                  <c:v>35128.279600000002</c:v>
                </c:pt>
                <c:pt idx="4468">
                  <c:v>35087.925900000002</c:v>
                </c:pt>
                <c:pt idx="4469">
                  <c:v>35047.2454</c:v>
                </c:pt>
                <c:pt idx="4470">
                  <c:v>35007.218500000003</c:v>
                </c:pt>
                <c:pt idx="4471">
                  <c:v>34966.534800000001</c:v>
                </c:pt>
                <c:pt idx="4472">
                  <c:v>34926.181199999999</c:v>
                </c:pt>
                <c:pt idx="4473">
                  <c:v>34887.137900000002</c:v>
                </c:pt>
                <c:pt idx="4474">
                  <c:v>34848.097800000003</c:v>
                </c:pt>
                <c:pt idx="4475">
                  <c:v>34809.054499999998</c:v>
                </c:pt>
                <c:pt idx="4476">
                  <c:v>34768.700799999999</c:v>
                </c:pt>
                <c:pt idx="4477">
                  <c:v>34728.673999999999</c:v>
                </c:pt>
                <c:pt idx="4478">
                  <c:v>34688.320299999999</c:v>
                </c:pt>
                <c:pt idx="4479">
                  <c:v>34648.950199999999</c:v>
                </c:pt>
                <c:pt idx="4480">
                  <c:v>34608.923300000002</c:v>
                </c:pt>
                <c:pt idx="4481">
                  <c:v>34570.21</c:v>
                </c:pt>
                <c:pt idx="4482">
                  <c:v>34531.496800000001</c:v>
                </c:pt>
                <c:pt idx="4483">
                  <c:v>34491.143100000001</c:v>
                </c:pt>
                <c:pt idx="4484">
                  <c:v>34449.802600000003</c:v>
                </c:pt>
                <c:pt idx="4485">
                  <c:v>34409.122100000001</c:v>
                </c:pt>
                <c:pt idx="4486">
                  <c:v>34371.062400000003</c:v>
                </c:pt>
                <c:pt idx="4487">
                  <c:v>34331.035499999998</c:v>
                </c:pt>
                <c:pt idx="4488">
                  <c:v>34291.338600000003</c:v>
                </c:pt>
                <c:pt idx="4489">
                  <c:v>34252.295400000003</c:v>
                </c:pt>
                <c:pt idx="4490">
                  <c:v>34214.238899999997</c:v>
                </c:pt>
                <c:pt idx="4491">
                  <c:v>34176.182399999998</c:v>
                </c:pt>
                <c:pt idx="4492">
                  <c:v>34139.106399999997</c:v>
                </c:pt>
                <c:pt idx="4493">
                  <c:v>34102.033499999998</c:v>
                </c:pt>
                <c:pt idx="4494">
                  <c:v>34061.679799999998</c:v>
                </c:pt>
                <c:pt idx="4495">
                  <c:v>34021.652999999998</c:v>
                </c:pt>
                <c:pt idx="4496">
                  <c:v>33982.6129</c:v>
                </c:pt>
                <c:pt idx="4497">
                  <c:v>33943.2428</c:v>
                </c:pt>
                <c:pt idx="4498">
                  <c:v>33904.526299999998</c:v>
                </c:pt>
                <c:pt idx="4499">
                  <c:v>33867.126700000001</c:v>
                </c:pt>
                <c:pt idx="4500">
                  <c:v>33827.099800000004</c:v>
                </c:pt>
                <c:pt idx="4501">
                  <c:v>33786.0893</c:v>
                </c:pt>
                <c:pt idx="4502">
                  <c:v>33746.062400000003</c:v>
                </c:pt>
                <c:pt idx="4503">
                  <c:v>33707.675900000002</c:v>
                </c:pt>
                <c:pt idx="4504">
                  <c:v>33670.276299999998</c:v>
                </c:pt>
                <c:pt idx="4505">
                  <c:v>33631.233</c:v>
                </c:pt>
                <c:pt idx="4506">
                  <c:v>33592.519699999997</c:v>
                </c:pt>
                <c:pt idx="4507">
                  <c:v>33555.446900000003</c:v>
                </c:pt>
                <c:pt idx="4508">
                  <c:v>33517.717199999999</c:v>
                </c:pt>
                <c:pt idx="4509">
                  <c:v>33478.673999999999</c:v>
                </c:pt>
                <c:pt idx="4510">
                  <c:v>33438.977099999996</c:v>
                </c:pt>
                <c:pt idx="4511">
                  <c:v>33399.933799999999</c:v>
                </c:pt>
                <c:pt idx="4512">
                  <c:v>33362.534099999997</c:v>
                </c:pt>
                <c:pt idx="4513">
                  <c:v>33324.804499999998</c:v>
                </c:pt>
                <c:pt idx="4514">
                  <c:v>33286.417999999998</c:v>
                </c:pt>
                <c:pt idx="4515">
                  <c:v>33247.047899999998</c:v>
                </c:pt>
                <c:pt idx="4516">
                  <c:v>33207.677900000002</c:v>
                </c:pt>
                <c:pt idx="4517">
                  <c:v>33171.915399999998</c:v>
                </c:pt>
                <c:pt idx="4518">
                  <c:v>33136.809800000003</c:v>
                </c:pt>
                <c:pt idx="4519">
                  <c:v>33098.0965</c:v>
                </c:pt>
                <c:pt idx="4520">
                  <c:v>33059.383300000001</c:v>
                </c:pt>
                <c:pt idx="4521">
                  <c:v>33021.9804</c:v>
                </c:pt>
                <c:pt idx="4522">
                  <c:v>32985.564400000003</c:v>
                </c:pt>
                <c:pt idx="4523">
                  <c:v>32950.1319</c:v>
                </c:pt>
                <c:pt idx="4524">
                  <c:v>32913.385900000001</c:v>
                </c:pt>
                <c:pt idx="4525">
                  <c:v>32874.015800000001</c:v>
                </c:pt>
                <c:pt idx="4526">
                  <c:v>32834.972500000003</c:v>
                </c:pt>
                <c:pt idx="4527">
                  <c:v>32797.899700000002</c:v>
                </c:pt>
                <c:pt idx="4528">
                  <c:v>32761.153600000001</c:v>
                </c:pt>
                <c:pt idx="4529">
                  <c:v>32724.7376</c:v>
                </c:pt>
                <c:pt idx="4530">
                  <c:v>32687.664700000001</c:v>
                </c:pt>
                <c:pt idx="4531">
                  <c:v>32647.964599999999</c:v>
                </c:pt>
                <c:pt idx="4532">
                  <c:v>32610.564999999999</c:v>
                </c:pt>
                <c:pt idx="4533">
                  <c:v>32574.145700000001</c:v>
                </c:pt>
                <c:pt idx="4534">
                  <c:v>32537.072899999999</c:v>
                </c:pt>
                <c:pt idx="4535">
                  <c:v>32498.032800000001</c:v>
                </c:pt>
                <c:pt idx="4536">
                  <c:v>32459.9732</c:v>
                </c:pt>
                <c:pt idx="4537">
                  <c:v>32422.900300000001</c:v>
                </c:pt>
                <c:pt idx="4538">
                  <c:v>32386.811099999999</c:v>
                </c:pt>
                <c:pt idx="4539">
                  <c:v>32351.048599999998</c:v>
                </c:pt>
                <c:pt idx="4540">
                  <c:v>32313.9758</c:v>
                </c:pt>
                <c:pt idx="4541">
                  <c:v>32276.2461</c:v>
                </c:pt>
                <c:pt idx="4542">
                  <c:v>32238.189699999999</c:v>
                </c:pt>
                <c:pt idx="4543">
                  <c:v>32202.100399999999</c:v>
                </c:pt>
                <c:pt idx="4544">
                  <c:v>32164.6976</c:v>
                </c:pt>
                <c:pt idx="4545">
                  <c:v>32126.641100000001</c:v>
                </c:pt>
                <c:pt idx="4546">
                  <c:v>32087.5978</c:v>
                </c:pt>
                <c:pt idx="4547">
                  <c:v>32050.198199999999</c:v>
                </c:pt>
                <c:pt idx="4548">
                  <c:v>32013.122100000001</c:v>
                </c:pt>
                <c:pt idx="4549">
                  <c:v>31974.7389</c:v>
                </c:pt>
                <c:pt idx="4550">
                  <c:v>31937.662799999998</c:v>
                </c:pt>
                <c:pt idx="4551">
                  <c:v>31900.263200000001</c:v>
                </c:pt>
                <c:pt idx="4552">
                  <c:v>31864.830699999999</c:v>
                </c:pt>
                <c:pt idx="4553">
                  <c:v>31830.3819</c:v>
                </c:pt>
                <c:pt idx="4554">
                  <c:v>31794.619500000001</c:v>
                </c:pt>
                <c:pt idx="4555">
                  <c:v>31758.203399999999</c:v>
                </c:pt>
                <c:pt idx="4556">
                  <c:v>31723.424599999998</c:v>
                </c:pt>
                <c:pt idx="4557">
                  <c:v>31689.632600000001</c:v>
                </c:pt>
                <c:pt idx="4558">
                  <c:v>31654.857</c:v>
                </c:pt>
                <c:pt idx="4559">
                  <c:v>31617.454099999999</c:v>
                </c:pt>
                <c:pt idx="4560">
                  <c:v>31578.7408</c:v>
                </c:pt>
                <c:pt idx="4561">
                  <c:v>31542.651600000001</c:v>
                </c:pt>
                <c:pt idx="4562">
                  <c:v>31509.513200000001</c:v>
                </c:pt>
                <c:pt idx="4563">
                  <c:v>31475.064399999999</c:v>
                </c:pt>
                <c:pt idx="4564">
                  <c:v>31435.694299999999</c:v>
                </c:pt>
                <c:pt idx="4565">
                  <c:v>31397.311000000002</c:v>
                </c:pt>
                <c:pt idx="4566">
                  <c:v>31361.221799999999</c:v>
                </c:pt>
                <c:pt idx="4567">
                  <c:v>31328.7402</c:v>
                </c:pt>
                <c:pt idx="4568">
                  <c:v>31294.948199999999</c:v>
                </c:pt>
                <c:pt idx="4569">
                  <c:v>31258.528900000001</c:v>
                </c:pt>
                <c:pt idx="4570">
                  <c:v>31219.4889</c:v>
                </c:pt>
                <c:pt idx="4571">
                  <c:v>31181.429199999999</c:v>
                </c:pt>
                <c:pt idx="4572">
                  <c:v>31148.620800000001</c:v>
                </c:pt>
                <c:pt idx="4573">
                  <c:v>31115.4856</c:v>
                </c:pt>
                <c:pt idx="4574">
                  <c:v>31080.38</c:v>
                </c:pt>
                <c:pt idx="4575">
                  <c:v>31040.026300000001</c:v>
                </c:pt>
                <c:pt idx="4576">
                  <c:v>30999.672600000002</c:v>
                </c:pt>
                <c:pt idx="4577">
                  <c:v>30965.2238</c:v>
                </c:pt>
                <c:pt idx="4578">
                  <c:v>30933.399000000001</c:v>
                </c:pt>
                <c:pt idx="4579">
                  <c:v>30898.6234</c:v>
                </c:pt>
                <c:pt idx="4580">
                  <c:v>30863.187699999999</c:v>
                </c:pt>
                <c:pt idx="4581">
                  <c:v>30825.4581</c:v>
                </c:pt>
                <c:pt idx="4582">
                  <c:v>30790.3557</c:v>
                </c:pt>
                <c:pt idx="4583">
                  <c:v>30758.8577</c:v>
                </c:pt>
                <c:pt idx="4584">
                  <c:v>30724.7389</c:v>
                </c:pt>
                <c:pt idx="4585">
                  <c:v>30687.662799999998</c:v>
                </c:pt>
                <c:pt idx="4586">
                  <c:v>30650.92</c:v>
                </c:pt>
                <c:pt idx="4587">
                  <c:v>30616.797900000001</c:v>
                </c:pt>
                <c:pt idx="4588">
                  <c:v>30583.332699999999</c:v>
                </c:pt>
                <c:pt idx="4589">
                  <c:v>30547.573499999999</c:v>
                </c:pt>
                <c:pt idx="4590">
                  <c:v>30510.170699999999</c:v>
                </c:pt>
                <c:pt idx="4591">
                  <c:v>30474.081399999999</c:v>
                </c:pt>
                <c:pt idx="4592">
                  <c:v>30439.9594</c:v>
                </c:pt>
                <c:pt idx="4593">
                  <c:v>30407.481</c:v>
                </c:pt>
                <c:pt idx="4594">
                  <c:v>30373.032200000001</c:v>
                </c:pt>
                <c:pt idx="4595">
                  <c:v>30337.5998</c:v>
                </c:pt>
                <c:pt idx="4596">
                  <c:v>30301.837299999999</c:v>
                </c:pt>
                <c:pt idx="4597">
                  <c:v>30267.388500000001</c:v>
                </c:pt>
                <c:pt idx="4598">
                  <c:v>30232.939699999999</c:v>
                </c:pt>
                <c:pt idx="4599">
                  <c:v>30195.21</c:v>
                </c:pt>
                <c:pt idx="4600">
                  <c:v>30156.166700000002</c:v>
                </c:pt>
                <c:pt idx="4601">
                  <c:v>30119.423900000002</c:v>
                </c:pt>
                <c:pt idx="4602">
                  <c:v>30087.599099999999</c:v>
                </c:pt>
                <c:pt idx="4603">
                  <c:v>30057.7415</c:v>
                </c:pt>
                <c:pt idx="4604">
                  <c:v>30022.309099999999</c:v>
                </c:pt>
                <c:pt idx="4605">
                  <c:v>29989.173900000002</c:v>
                </c:pt>
                <c:pt idx="4606">
                  <c:v>29955.708699999999</c:v>
                </c:pt>
                <c:pt idx="4607">
                  <c:v>29921.5867</c:v>
                </c:pt>
                <c:pt idx="4608">
                  <c:v>29888.778300000002</c:v>
                </c:pt>
                <c:pt idx="4609">
                  <c:v>29853.019100000001</c:v>
                </c:pt>
                <c:pt idx="4610">
                  <c:v>29818.897000000001</c:v>
                </c:pt>
                <c:pt idx="4611">
                  <c:v>29783.791399999998</c:v>
                </c:pt>
                <c:pt idx="4612">
                  <c:v>29748.359</c:v>
                </c:pt>
                <c:pt idx="4613">
                  <c:v>29713.5834</c:v>
                </c:pt>
                <c:pt idx="4614">
                  <c:v>29680.775000000001</c:v>
                </c:pt>
                <c:pt idx="4615">
                  <c:v>29647.9666</c:v>
                </c:pt>
                <c:pt idx="4616">
                  <c:v>29613.844499999999</c:v>
                </c:pt>
                <c:pt idx="4617">
                  <c:v>29579.725699999999</c:v>
                </c:pt>
                <c:pt idx="4618">
                  <c:v>29546.2605</c:v>
                </c:pt>
                <c:pt idx="4619">
                  <c:v>29513.452099999999</c:v>
                </c:pt>
                <c:pt idx="4620">
                  <c:v>29479.330099999999</c:v>
                </c:pt>
                <c:pt idx="4621">
                  <c:v>29445.8649</c:v>
                </c:pt>
                <c:pt idx="4622">
                  <c:v>29412.402900000001</c:v>
                </c:pt>
                <c:pt idx="4623">
                  <c:v>29378.280900000002</c:v>
                </c:pt>
                <c:pt idx="4624">
                  <c:v>29344.815699999999</c:v>
                </c:pt>
                <c:pt idx="4625">
                  <c:v>29311.023700000002</c:v>
                </c:pt>
                <c:pt idx="4626">
                  <c:v>29277.558499999999</c:v>
                </c:pt>
                <c:pt idx="4627">
                  <c:v>29243.439600000002</c:v>
                </c:pt>
                <c:pt idx="4628">
                  <c:v>29209.317599999998</c:v>
                </c:pt>
                <c:pt idx="4629">
                  <c:v>29175.195599999999</c:v>
                </c:pt>
                <c:pt idx="4630">
                  <c:v>29140.746800000001</c:v>
                </c:pt>
                <c:pt idx="4631">
                  <c:v>29105.9712</c:v>
                </c:pt>
                <c:pt idx="4632">
                  <c:v>29071.522400000002</c:v>
                </c:pt>
                <c:pt idx="4633">
                  <c:v>29037.400300000001</c:v>
                </c:pt>
                <c:pt idx="4634">
                  <c:v>29004.265100000001</c:v>
                </c:pt>
                <c:pt idx="4635">
                  <c:v>28970.473099999999</c:v>
                </c:pt>
                <c:pt idx="4636">
                  <c:v>28937.334699999999</c:v>
                </c:pt>
                <c:pt idx="4637">
                  <c:v>28903.215899999999</c:v>
                </c:pt>
                <c:pt idx="4638">
                  <c:v>28868.1103</c:v>
                </c:pt>
                <c:pt idx="4639">
                  <c:v>28832.677800000001</c:v>
                </c:pt>
                <c:pt idx="4640">
                  <c:v>28801.179899999999</c:v>
                </c:pt>
                <c:pt idx="4641">
                  <c:v>28768.701499999999</c:v>
                </c:pt>
                <c:pt idx="4642">
                  <c:v>28736.549900000002</c:v>
                </c:pt>
                <c:pt idx="4643">
                  <c:v>28702.1011</c:v>
                </c:pt>
                <c:pt idx="4644">
                  <c:v>28667.978999999999</c:v>
                </c:pt>
                <c:pt idx="4645">
                  <c:v>28635.170600000001</c:v>
                </c:pt>
                <c:pt idx="4646">
                  <c:v>28599.408200000002</c:v>
                </c:pt>
                <c:pt idx="4647">
                  <c:v>28566.5998</c:v>
                </c:pt>
                <c:pt idx="4648">
                  <c:v>28534.1214</c:v>
                </c:pt>
                <c:pt idx="4649">
                  <c:v>28499.999400000001</c:v>
                </c:pt>
                <c:pt idx="4650">
                  <c:v>28464.566999999999</c:v>
                </c:pt>
                <c:pt idx="4651">
                  <c:v>28431.1018</c:v>
                </c:pt>
                <c:pt idx="4652">
                  <c:v>28398.6234</c:v>
                </c:pt>
                <c:pt idx="4653">
                  <c:v>28365.485000000001</c:v>
                </c:pt>
                <c:pt idx="4654">
                  <c:v>28331.3662</c:v>
                </c:pt>
                <c:pt idx="4655">
                  <c:v>28296.917300000001</c:v>
                </c:pt>
                <c:pt idx="4656">
                  <c:v>28263.122100000001</c:v>
                </c:pt>
                <c:pt idx="4657">
                  <c:v>28232.284100000001</c:v>
                </c:pt>
                <c:pt idx="4658">
                  <c:v>28201.442999999999</c:v>
                </c:pt>
                <c:pt idx="4659">
                  <c:v>28167.977800000001</c:v>
                </c:pt>
                <c:pt idx="4660">
                  <c:v>28131.888500000001</c:v>
                </c:pt>
                <c:pt idx="4661">
                  <c:v>28097.1129</c:v>
                </c:pt>
                <c:pt idx="4662">
                  <c:v>28065.288100000002</c:v>
                </c:pt>
                <c:pt idx="4663">
                  <c:v>28033.793300000001</c:v>
                </c:pt>
                <c:pt idx="4664">
                  <c:v>28000.654900000001</c:v>
                </c:pt>
                <c:pt idx="4665">
                  <c:v>27961.284899999999</c:v>
                </c:pt>
                <c:pt idx="4666">
                  <c:v>27924.8688</c:v>
                </c:pt>
                <c:pt idx="4667">
                  <c:v>27895.341199999999</c:v>
                </c:pt>
                <c:pt idx="4668">
                  <c:v>27863.8465</c:v>
                </c:pt>
                <c:pt idx="4669">
                  <c:v>27831.691699999999</c:v>
                </c:pt>
                <c:pt idx="4670">
                  <c:v>27798.2297</c:v>
                </c:pt>
                <c:pt idx="4671">
                  <c:v>27766.404900000001</c:v>
                </c:pt>
                <c:pt idx="4672">
                  <c:v>27732.6129</c:v>
                </c:pt>
                <c:pt idx="4673">
                  <c:v>27700.4581</c:v>
                </c:pt>
                <c:pt idx="4674">
                  <c:v>27666.3393</c:v>
                </c:pt>
                <c:pt idx="4675">
                  <c:v>27633.8577</c:v>
                </c:pt>
                <c:pt idx="4676">
                  <c:v>27601.049299999999</c:v>
                </c:pt>
                <c:pt idx="4677">
                  <c:v>27568.570899999999</c:v>
                </c:pt>
                <c:pt idx="4678">
                  <c:v>27537.072899999999</c:v>
                </c:pt>
                <c:pt idx="4679">
                  <c:v>27504.921300000002</c:v>
                </c:pt>
                <c:pt idx="4680">
                  <c:v>27470.145700000001</c:v>
                </c:pt>
                <c:pt idx="4681">
                  <c:v>27437.337299999999</c:v>
                </c:pt>
                <c:pt idx="4682">
                  <c:v>27406.822899999999</c:v>
                </c:pt>
                <c:pt idx="4683">
                  <c:v>27375.0013</c:v>
                </c:pt>
                <c:pt idx="4684">
                  <c:v>27339.895700000001</c:v>
                </c:pt>
                <c:pt idx="4685">
                  <c:v>27305.116900000001</c:v>
                </c:pt>
                <c:pt idx="4686">
                  <c:v>27272.9653</c:v>
                </c:pt>
                <c:pt idx="4687">
                  <c:v>27239.173299999999</c:v>
                </c:pt>
                <c:pt idx="4688">
                  <c:v>27208.662100000001</c:v>
                </c:pt>
                <c:pt idx="4689">
                  <c:v>27175.523700000002</c:v>
                </c:pt>
                <c:pt idx="4690">
                  <c:v>27141.404900000001</c:v>
                </c:pt>
                <c:pt idx="4691">
                  <c:v>27113.187699999999</c:v>
                </c:pt>
                <c:pt idx="4692">
                  <c:v>27080.709299999999</c:v>
                </c:pt>
                <c:pt idx="4693">
                  <c:v>27046.917300000001</c:v>
                </c:pt>
                <c:pt idx="4694">
                  <c:v>27010.498100000001</c:v>
                </c:pt>
                <c:pt idx="4695">
                  <c:v>26977.3629</c:v>
                </c:pt>
                <c:pt idx="4696">
                  <c:v>26947.835299999999</c:v>
                </c:pt>
                <c:pt idx="4697">
                  <c:v>26917.977800000001</c:v>
                </c:pt>
                <c:pt idx="4698">
                  <c:v>26887.796600000001</c:v>
                </c:pt>
                <c:pt idx="4699">
                  <c:v>26853.3462</c:v>
                </c:pt>
                <c:pt idx="4700">
                  <c:v>26819.554199999999</c:v>
                </c:pt>
                <c:pt idx="4701">
                  <c:v>26787.401000000002</c:v>
                </c:pt>
                <c:pt idx="4702">
                  <c:v>26753.937399999999</c:v>
                </c:pt>
                <c:pt idx="4703">
                  <c:v>26720.800599999999</c:v>
                </c:pt>
                <c:pt idx="4704">
                  <c:v>26686.351699999999</c:v>
                </c:pt>
                <c:pt idx="4705">
                  <c:v>26653.214899999999</c:v>
                </c:pt>
                <c:pt idx="4706">
                  <c:v>26621.7186</c:v>
                </c:pt>
                <c:pt idx="4707">
                  <c:v>26590.879000000001</c:v>
                </c:pt>
                <c:pt idx="4708">
                  <c:v>26557.087</c:v>
                </c:pt>
                <c:pt idx="4709">
                  <c:v>26524.933799999999</c:v>
                </c:pt>
                <c:pt idx="4710">
                  <c:v>26491.4702</c:v>
                </c:pt>
                <c:pt idx="4711">
                  <c:v>26458.005000000001</c:v>
                </c:pt>
                <c:pt idx="4712">
                  <c:v>26427.822199999999</c:v>
                </c:pt>
                <c:pt idx="4713">
                  <c:v>26396.654200000001</c:v>
                </c:pt>
                <c:pt idx="4714">
                  <c:v>26362.8606</c:v>
                </c:pt>
                <c:pt idx="4715">
                  <c:v>26330.3806</c:v>
                </c:pt>
                <c:pt idx="4716">
                  <c:v>26296.588599999999</c:v>
                </c:pt>
                <c:pt idx="4717">
                  <c:v>26265.420600000001</c:v>
                </c:pt>
                <c:pt idx="4718">
                  <c:v>26234.5795</c:v>
                </c:pt>
                <c:pt idx="4719">
                  <c:v>26202.0995</c:v>
                </c:pt>
                <c:pt idx="4720">
                  <c:v>26169.291099999999</c:v>
                </c:pt>
                <c:pt idx="4721">
                  <c:v>26137.4679</c:v>
                </c:pt>
                <c:pt idx="4722">
                  <c:v>26105.643100000001</c:v>
                </c:pt>
                <c:pt idx="4723">
                  <c:v>26073.818299999999</c:v>
                </c:pt>
                <c:pt idx="4724">
                  <c:v>26043.307100000002</c:v>
                </c:pt>
                <c:pt idx="4725">
                  <c:v>26012.1391</c:v>
                </c:pt>
                <c:pt idx="4726">
                  <c:v>25979.0023</c:v>
                </c:pt>
                <c:pt idx="4727">
                  <c:v>25946.522300000001</c:v>
                </c:pt>
                <c:pt idx="4728">
                  <c:v>25916.011200000001</c:v>
                </c:pt>
                <c:pt idx="4729">
                  <c:v>25883.202799999999</c:v>
                </c:pt>
                <c:pt idx="4730">
                  <c:v>25851.706399999999</c:v>
                </c:pt>
                <c:pt idx="4731">
                  <c:v>25818.569599999999</c:v>
                </c:pt>
                <c:pt idx="4732">
                  <c:v>25786.7448</c:v>
                </c:pt>
                <c:pt idx="4733">
                  <c:v>25754.921600000001</c:v>
                </c:pt>
                <c:pt idx="4734">
                  <c:v>25723.096799999999</c:v>
                </c:pt>
                <c:pt idx="4735">
                  <c:v>25690.6168</c:v>
                </c:pt>
                <c:pt idx="4736">
                  <c:v>25659.120500000001</c:v>
                </c:pt>
                <c:pt idx="4737">
                  <c:v>25627.952499999999</c:v>
                </c:pt>
                <c:pt idx="4738">
                  <c:v>25594.4889</c:v>
                </c:pt>
                <c:pt idx="4739">
                  <c:v>25561.023700000002</c:v>
                </c:pt>
                <c:pt idx="4740">
                  <c:v>25528.2153</c:v>
                </c:pt>
                <c:pt idx="4741">
                  <c:v>25495.406900000002</c:v>
                </c:pt>
                <c:pt idx="4742">
                  <c:v>25463.5821</c:v>
                </c:pt>
                <c:pt idx="4743">
                  <c:v>25432.414100000002</c:v>
                </c:pt>
                <c:pt idx="4744">
                  <c:v>25399.278900000001</c:v>
                </c:pt>
                <c:pt idx="4745">
                  <c:v>25365.4853</c:v>
                </c:pt>
                <c:pt idx="4746">
                  <c:v>25333.005300000001</c:v>
                </c:pt>
                <c:pt idx="4747">
                  <c:v>25301.508900000001</c:v>
                </c:pt>
                <c:pt idx="4748">
                  <c:v>25270.9977</c:v>
                </c:pt>
                <c:pt idx="4749">
                  <c:v>25238.5177</c:v>
                </c:pt>
                <c:pt idx="4750">
                  <c:v>25203.7405</c:v>
                </c:pt>
                <c:pt idx="4751">
                  <c:v>25168.306499999999</c:v>
                </c:pt>
                <c:pt idx="4752">
                  <c:v>25137.138500000001</c:v>
                </c:pt>
                <c:pt idx="4753">
                  <c:v>25107.284100000001</c:v>
                </c:pt>
                <c:pt idx="4754">
                  <c:v>25078.411800000002</c:v>
                </c:pt>
                <c:pt idx="4755">
                  <c:v>25045.6034</c:v>
                </c:pt>
                <c:pt idx="4756">
                  <c:v>25012.139800000001</c:v>
                </c:pt>
                <c:pt idx="4757">
                  <c:v>24978.674599999998</c:v>
                </c:pt>
                <c:pt idx="4758">
                  <c:v>24948.4902</c:v>
                </c:pt>
                <c:pt idx="4759">
                  <c:v>24918.307400000002</c:v>
                </c:pt>
                <c:pt idx="4760">
                  <c:v>24886.811099999999</c:v>
                </c:pt>
                <c:pt idx="4761">
                  <c:v>24854.331099999999</c:v>
                </c:pt>
                <c:pt idx="4762">
                  <c:v>24821.522700000001</c:v>
                </c:pt>
                <c:pt idx="4763">
                  <c:v>24788.385900000001</c:v>
                </c:pt>
                <c:pt idx="4764">
                  <c:v>24755.905900000002</c:v>
                </c:pt>
                <c:pt idx="4765">
                  <c:v>24725.066299999999</c:v>
                </c:pt>
                <c:pt idx="4766">
                  <c:v>24693.569899999999</c:v>
                </c:pt>
                <c:pt idx="4767">
                  <c:v>24661.089899999999</c:v>
                </c:pt>
                <c:pt idx="4768">
                  <c:v>24628.6083</c:v>
                </c:pt>
                <c:pt idx="4769">
                  <c:v>24595.144700000001</c:v>
                </c:pt>
                <c:pt idx="4770">
                  <c:v>24563.976699999999</c:v>
                </c:pt>
                <c:pt idx="4771">
                  <c:v>24533.137200000001</c:v>
                </c:pt>
                <c:pt idx="4772">
                  <c:v>24501.640800000001</c:v>
                </c:pt>
                <c:pt idx="4773">
                  <c:v>24470.144400000001</c:v>
                </c:pt>
                <c:pt idx="4774">
                  <c:v>24438.648000000001</c:v>
                </c:pt>
                <c:pt idx="4775">
                  <c:v>24404.199199999999</c:v>
                </c:pt>
                <c:pt idx="4776">
                  <c:v>24371.7192</c:v>
                </c:pt>
                <c:pt idx="4777">
                  <c:v>24340.8796</c:v>
                </c:pt>
                <c:pt idx="4778">
                  <c:v>24310.366900000001</c:v>
                </c:pt>
                <c:pt idx="4779">
                  <c:v>24279.527300000002</c:v>
                </c:pt>
                <c:pt idx="4780">
                  <c:v>24247.704099999999</c:v>
                </c:pt>
                <c:pt idx="4781">
                  <c:v>24212.5985</c:v>
                </c:pt>
                <c:pt idx="4782">
                  <c:v>24180.446899999999</c:v>
                </c:pt>
                <c:pt idx="4783">
                  <c:v>24151.574499999999</c:v>
                </c:pt>
                <c:pt idx="4784">
                  <c:v>24121.391800000001</c:v>
                </c:pt>
                <c:pt idx="4785">
                  <c:v>24090.550599999999</c:v>
                </c:pt>
                <c:pt idx="4786">
                  <c:v>24058.070599999999</c:v>
                </c:pt>
                <c:pt idx="4787">
                  <c:v>24026.2474</c:v>
                </c:pt>
                <c:pt idx="4788">
                  <c:v>23996.062999999998</c:v>
                </c:pt>
                <c:pt idx="4789">
                  <c:v>23966.535500000002</c:v>
                </c:pt>
                <c:pt idx="4790">
                  <c:v>23934.7107</c:v>
                </c:pt>
                <c:pt idx="4791">
                  <c:v>23901.247100000001</c:v>
                </c:pt>
                <c:pt idx="4792">
                  <c:v>23869.0939</c:v>
                </c:pt>
                <c:pt idx="4793">
                  <c:v>23838.911100000001</c:v>
                </c:pt>
                <c:pt idx="4794">
                  <c:v>23810.367200000001</c:v>
                </c:pt>
                <c:pt idx="4795">
                  <c:v>23770.013500000001</c:v>
                </c:pt>
                <c:pt idx="4796">
                  <c:v>23739.173900000002</c:v>
                </c:pt>
                <c:pt idx="4797">
                  <c:v>23708.0059</c:v>
                </c:pt>
                <c:pt idx="4798">
                  <c:v>23677.821599999999</c:v>
                </c:pt>
                <c:pt idx="4799">
                  <c:v>23647.9656</c:v>
                </c:pt>
                <c:pt idx="4800">
                  <c:v>23615.813999999998</c:v>
                </c:pt>
                <c:pt idx="4801">
                  <c:v>23582.3488</c:v>
                </c:pt>
                <c:pt idx="4802">
                  <c:v>23549.540400000002</c:v>
                </c:pt>
                <c:pt idx="4803">
                  <c:v>23517.717199999999</c:v>
                </c:pt>
                <c:pt idx="4804">
                  <c:v>23488.189699999999</c:v>
                </c:pt>
                <c:pt idx="4805">
                  <c:v>23457.3485</c:v>
                </c:pt>
                <c:pt idx="4806">
                  <c:v>23425.8537</c:v>
                </c:pt>
                <c:pt idx="4807">
                  <c:v>23393.372100000001</c:v>
                </c:pt>
                <c:pt idx="4808">
                  <c:v>23363.5177</c:v>
                </c:pt>
                <c:pt idx="4809">
                  <c:v>23332.676599999999</c:v>
                </c:pt>
                <c:pt idx="4810">
                  <c:v>23302.822199999999</c:v>
                </c:pt>
                <c:pt idx="4811">
                  <c:v>23275.261900000001</c:v>
                </c:pt>
                <c:pt idx="4812">
                  <c:v>23241.4699</c:v>
                </c:pt>
                <c:pt idx="4813">
                  <c:v>23207.677800000001</c:v>
                </c:pt>
                <c:pt idx="4814">
                  <c:v>23176.181499999999</c:v>
                </c:pt>
                <c:pt idx="4815">
                  <c:v>23147.309099999999</c:v>
                </c:pt>
                <c:pt idx="4816">
                  <c:v>23118.438399999999</c:v>
                </c:pt>
                <c:pt idx="4817">
                  <c:v>23085.9584</c:v>
                </c:pt>
                <c:pt idx="4818">
                  <c:v>23055.1188</c:v>
                </c:pt>
                <c:pt idx="4819">
                  <c:v>23024.277600000001</c:v>
                </c:pt>
                <c:pt idx="4820">
                  <c:v>22993.1096</c:v>
                </c:pt>
                <c:pt idx="4821">
                  <c:v>22962.270100000002</c:v>
                </c:pt>
                <c:pt idx="4822">
                  <c:v>22930.773700000002</c:v>
                </c:pt>
                <c:pt idx="4823">
                  <c:v>22897.310099999999</c:v>
                </c:pt>
                <c:pt idx="4824">
                  <c:v>22865.156900000002</c:v>
                </c:pt>
                <c:pt idx="4825">
                  <c:v>22834.317299999999</c:v>
                </c:pt>
                <c:pt idx="4826">
                  <c:v>22803.806100000002</c:v>
                </c:pt>
                <c:pt idx="4827">
                  <c:v>22774.278600000001</c:v>
                </c:pt>
                <c:pt idx="4828">
                  <c:v>22745.406200000001</c:v>
                </c:pt>
                <c:pt idx="4829">
                  <c:v>22715.878700000001</c:v>
                </c:pt>
                <c:pt idx="4830">
                  <c:v>22684.383900000001</c:v>
                </c:pt>
                <c:pt idx="4831">
                  <c:v>22651.575499999999</c:v>
                </c:pt>
                <c:pt idx="4832">
                  <c:v>22621.062699999999</c:v>
                </c:pt>
                <c:pt idx="4833">
                  <c:v>22591.535100000001</c:v>
                </c:pt>
                <c:pt idx="4834">
                  <c:v>22560.695599999999</c:v>
                </c:pt>
                <c:pt idx="4835">
                  <c:v>22530.839599999999</c:v>
                </c:pt>
                <c:pt idx="4836">
                  <c:v>22499.671600000001</c:v>
                </c:pt>
                <c:pt idx="4837">
                  <c:v>22468.175200000001</c:v>
                </c:pt>
                <c:pt idx="4838">
                  <c:v>22438.320899999999</c:v>
                </c:pt>
                <c:pt idx="4839">
                  <c:v>22409.776900000001</c:v>
                </c:pt>
                <c:pt idx="4840">
                  <c:v>22379.920999999998</c:v>
                </c:pt>
                <c:pt idx="4841">
                  <c:v>22349.081399999999</c:v>
                </c:pt>
                <c:pt idx="4842">
                  <c:v>22318.570199999998</c:v>
                </c:pt>
                <c:pt idx="4843">
                  <c:v>22286.417000000001</c:v>
                </c:pt>
                <c:pt idx="4844">
                  <c:v>22255.249100000001</c:v>
                </c:pt>
                <c:pt idx="4845">
                  <c:v>22224.409500000002</c:v>
                </c:pt>
                <c:pt idx="4846">
                  <c:v>22193.898300000001</c:v>
                </c:pt>
                <c:pt idx="4847">
                  <c:v>22164.370800000001</c:v>
                </c:pt>
                <c:pt idx="4848">
                  <c:v>22135.826799999999</c:v>
                </c:pt>
                <c:pt idx="4849">
                  <c:v>22105.970799999999</c:v>
                </c:pt>
                <c:pt idx="4850">
                  <c:v>22075.788100000002</c:v>
                </c:pt>
                <c:pt idx="4851">
                  <c:v>22045.275300000001</c:v>
                </c:pt>
                <c:pt idx="4852">
                  <c:v>22014.1073</c:v>
                </c:pt>
                <c:pt idx="4853">
                  <c:v>21984.908200000002</c:v>
                </c:pt>
                <c:pt idx="4854">
                  <c:v>21956.037400000001</c:v>
                </c:pt>
                <c:pt idx="4855">
                  <c:v>21925.524600000001</c:v>
                </c:pt>
                <c:pt idx="4856">
                  <c:v>21895.341899999999</c:v>
                </c:pt>
                <c:pt idx="4857">
                  <c:v>21865.4859</c:v>
                </c:pt>
                <c:pt idx="4858">
                  <c:v>21834.973099999999</c:v>
                </c:pt>
                <c:pt idx="4859">
                  <c:v>21805.774000000001</c:v>
                </c:pt>
                <c:pt idx="4860">
                  <c:v>21775.918000000001</c:v>
                </c:pt>
                <c:pt idx="4861">
                  <c:v>21744.75</c:v>
                </c:pt>
                <c:pt idx="4862">
                  <c:v>21713.910500000002</c:v>
                </c:pt>
                <c:pt idx="4863">
                  <c:v>21683.399300000001</c:v>
                </c:pt>
                <c:pt idx="4864">
                  <c:v>21654.8554</c:v>
                </c:pt>
                <c:pt idx="4865">
                  <c:v>21624.999400000001</c:v>
                </c:pt>
                <c:pt idx="4866">
                  <c:v>21594.159800000001</c:v>
                </c:pt>
                <c:pt idx="4867">
                  <c:v>21563.320199999998</c:v>
                </c:pt>
                <c:pt idx="4868">
                  <c:v>21534.1211</c:v>
                </c:pt>
                <c:pt idx="4869">
                  <c:v>21504.921900000001</c:v>
                </c:pt>
                <c:pt idx="4870">
                  <c:v>21445.8668</c:v>
                </c:pt>
                <c:pt idx="4871">
                  <c:v>21417.9797</c:v>
                </c:pt>
                <c:pt idx="4872">
                  <c:v>21391.076099999998</c:v>
                </c:pt>
                <c:pt idx="4873">
                  <c:v>21363.845799999999</c:v>
                </c:pt>
                <c:pt idx="4874">
                  <c:v>21332.021000000001</c:v>
                </c:pt>
                <c:pt idx="4875">
                  <c:v>21300.8531</c:v>
                </c:pt>
                <c:pt idx="4876">
                  <c:v>21270.668699999998</c:v>
                </c:pt>
                <c:pt idx="4877">
                  <c:v>21240.4859</c:v>
                </c:pt>
                <c:pt idx="4878">
                  <c:v>21208.332699999999</c:v>
                </c:pt>
                <c:pt idx="4879">
                  <c:v>21178.15</c:v>
                </c:pt>
                <c:pt idx="4880">
                  <c:v>21117.454399999999</c:v>
                </c:pt>
                <c:pt idx="4881">
                  <c:v>21087.926899999999</c:v>
                </c:pt>
                <c:pt idx="4882">
                  <c:v>21059.054499999998</c:v>
                </c:pt>
                <c:pt idx="4883">
                  <c:v>21030.8406</c:v>
                </c:pt>
                <c:pt idx="4884">
                  <c:v>21002.953399999999</c:v>
                </c:pt>
                <c:pt idx="4885">
                  <c:v>20973.425899999998</c:v>
                </c:pt>
                <c:pt idx="4886">
                  <c:v>20942.584699999999</c:v>
                </c:pt>
                <c:pt idx="4887">
                  <c:v>20912.073499999999</c:v>
                </c:pt>
                <c:pt idx="4888">
                  <c:v>20882.874400000001</c:v>
                </c:pt>
                <c:pt idx="4889">
                  <c:v>20854.330399999999</c:v>
                </c:pt>
                <c:pt idx="4890">
                  <c:v>20794.291700000002</c:v>
                </c:pt>
                <c:pt idx="4891">
                  <c:v>20762.795300000002</c:v>
                </c:pt>
                <c:pt idx="4892">
                  <c:v>20732.939299999998</c:v>
                </c:pt>
                <c:pt idx="4893">
                  <c:v>20706.037400000001</c:v>
                </c:pt>
                <c:pt idx="4894">
                  <c:v>20677.165099999998</c:v>
                </c:pt>
                <c:pt idx="4895">
                  <c:v>20646.9823</c:v>
                </c:pt>
                <c:pt idx="4896">
                  <c:v>20615.814299999998</c:v>
                </c:pt>
                <c:pt idx="4897">
                  <c:v>20585.9584</c:v>
                </c:pt>
                <c:pt idx="4898">
                  <c:v>20557.7428</c:v>
                </c:pt>
                <c:pt idx="4899">
                  <c:v>20530.8393</c:v>
                </c:pt>
                <c:pt idx="4900">
                  <c:v>20500.984899999999</c:v>
                </c:pt>
                <c:pt idx="4901">
                  <c:v>20472.440999999999</c:v>
                </c:pt>
                <c:pt idx="4902">
                  <c:v>20443.897000000001</c:v>
                </c:pt>
                <c:pt idx="4903">
                  <c:v>20415.683099999998</c:v>
                </c:pt>
                <c:pt idx="4904">
                  <c:v>20387.1391</c:v>
                </c:pt>
                <c:pt idx="4905">
                  <c:v>20357.939999999999</c:v>
                </c:pt>
                <c:pt idx="4906">
                  <c:v>20327.100399999999</c:v>
                </c:pt>
                <c:pt idx="4907">
                  <c:v>20299.540099999998</c:v>
                </c:pt>
                <c:pt idx="4908">
                  <c:v>20271.326099999998</c:v>
                </c:pt>
                <c:pt idx="4909">
                  <c:v>20242.453799999999</c:v>
                </c:pt>
                <c:pt idx="4910">
                  <c:v>20213.582999999999</c:v>
                </c:pt>
                <c:pt idx="4911">
                  <c:v>20183.7271</c:v>
                </c:pt>
                <c:pt idx="4912">
                  <c:v>20125.328799999999</c:v>
                </c:pt>
                <c:pt idx="4913">
                  <c:v>20097.768400000001</c:v>
                </c:pt>
                <c:pt idx="4914">
                  <c:v>20068.569299999999</c:v>
                </c:pt>
                <c:pt idx="4915">
                  <c:v>20037.401300000001</c:v>
                </c:pt>
                <c:pt idx="4916">
                  <c:v>20006.890100000001</c:v>
                </c:pt>
                <c:pt idx="4917">
                  <c:v>19978.674599999998</c:v>
                </c:pt>
                <c:pt idx="4918">
                  <c:v>19950.787400000001</c:v>
                </c:pt>
                <c:pt idx="4919">
                  <c:v>19922.571899999999</c:v>
                </c:pt>
                <c:pt idx="4920">
                  <c:v>19893.044300000001</c:v>
                </c:pt>
                <c:pt idx="4921">
                  <c:v>19862.533200000002</c:v>
                </c:pt>
                <c:pt idx="4922">
                  <c:v>19805.773700000002</c:v>
                </c:pt>
                <c:pt idx="4923">
                  <c:v>19777.559700000002</c:v>
                </c:pt>
                <c:pt idx="4924">
                  <c:v>19748.687399999999</c:v>
                </c:pt>
                <c:pt idx="4925">
                  <c:v>19719.4882</c:v>
                </c:pt>
                <c:pt idx="4926">
                  <c:v>19690.289100000002</c:v>
                </c:pt>
                <c:pt idx="4927">
                  <c:v>19663.713899999999</c:v>
                </c:pt>
                <c:pt idx="4928">
                  <c:v>19639.436000000002</c:v>
                </c:pt>
                <c:pt idx="4929">
                  <c:v>19612.8609</c:v>
                </c:pt>
                <c:pt idx="4930">
                  <c:v>19580.052500000002</c:v>
                </c:pt>
                <c:pt idx="4931">
                  <c:v>19550.196599999999</c:v>
                </c:pt>
                <c:pt idx="4932">
                  <c:v>19521.654200000001</c:v>
                </c:pt>
                <c:pt idx="4933">
                  <c:v>19467.191999999999</c:v>
                </c:pt>
                <c:pt idx="4934">
                  <c:v>19438.9764</c:v>
                </c:pt>
                <c:pt idx="4935">
                  <c:v>19410.1057</c:v>
                </c:pt>
                <c:pt idx="4936">
                  <c:v>19382.218499999999</c:v>
                </c:pt>
                <c:pt idx="4937">
                  <c:v>19354.658200000002</c:v>
                </c:pt>
                <c:pt idx="4938">
                  <c:v>19325.458999999999</c:v>
                </c:pt>
                <c:pt idx="4939">
                  <c:v>19297.2435</c:v>
                </c:pt>
                <c:pt idx="4940">
                  <c:v>19267.715899999999</c:v>
                </c:pt>
                <c:pt idx="4941">
                  <c:v>19238.516800000001</c:v>
                </c:pt>
                <c:pt idx="4942">
                  <c:v>19209.974399999999</c:v>
                </c:pt>
                <c:pt idx="4943">
                  <c:v>19182.7425</c:v>
                </c:pt>
                <c:pt idx="4944">
                  <c:v>19128.280200000001</c:v>
                </c:pt>
                <c:pt idx="4945">
                  <c:v>19097.440699999999</c:v>
                </c:pt>
                <c:pt idx="4946">
                  <c:v>19068.898300000001</c:v>
                </c:pt>
                <c:pt idx="4947">
                  <c:v>19040.682799999999</c:v>
                </c:pt>
                <c:pt idx="4948">
                  <c:v>19013.779200000001</c:v>
                </c:pt>
                <c:pt idx="4949">
                  <c:v>18985.563699999999</c:v>
                </c:pt>
                <c:pt idx="4950">
                  <c:v>18956.692899999998</c:v>
                </c:pt>
                <c:pt idx="4951">
                  <c:v>18928.149000000001</c:v>
                </c:pt>
                <c:pt idx="4952">
                  <c:v>18900.5903</c:v>
                </c:pt>
                <c:pt idx="4953">
                  <c:v>18872.3747</c:v>
                </c:pt>
                <c:pt idx="4954">
                  <c:v>18814.96</c:v>
                </c:pt>
                <c:pt idx="4955">
                  <c:v>18786.417700000002</c:v>
                </c:pt>
                <c:pt idx="4956">
                  <c:v>18758.202099999999</c:v>
                </c:pt>
                <c:pt idx="4957">
                  <c:v>18729.331399999999</c:v>
                </c:pt>
                <c:pt idx="4958">
                  <c:v>18700.787400000001</c:v>
                </c:pt>
                <c:pt idx="4959">
                  <c:v>18671.588299999999</c:v>
                </c:pt>
                <c:pt idx="4960">
                  <c:v>18643.3727</c:v>
                </c:pt>
                <c:pt idx="4961">
                  <c:v>18614.828799999999</c:v>
                </c:pt>
                <c:pt idx="4962">
                  <c:v>18586.941599999998</c:v>
                </c:pt>
                <c:pt idx="4963">
                  <c:v>18559.054499999998</c:v>
                </c:pt>
                <c:pt idx="4964">
                  <c:v>18501.639800000001</c:v>
                </c:pt>
                <c:pt idx="4965">
                  <c:v>18474.409500000002</c:v>
                </c:pt>
                <c:pt idx="4966">
                  <c:v>18446.193899999998</c:v>
                </c:pt>
                <c:pt idx="4967">
                  <c:v>18417.651600000001</c:v>
                </c:pt>
                <c:pt idx="4968">
                  <c:v>18392.060099999999</c:v>
                </c:pt>
                <c:pt idx="4969">
                  <c:v>18364.172900000001</c:v>
                </c:pt>
                <c:pt idx="4970">
                  <c:v>18335.6306</c:v>
                </c:pt>
                <c:pt idx="4971">
                  <c:v>18309.383900000001</c:v>
                </c:pt>
                <c:pt idx="4972">
                  <c:v>18283.137200000001</c:v>
                </c:pt>
                <c:pt idx="4973">
                  <c:v>18255.25</c:v>
                </c:pt>
                <c:pt idx="4974">
                  <c:v>18227.3629</c:v>
                </c:pt>
                <c:pt idx="4975">
                  <c:v>18199.802500000002</c:v>
                </c:pt>
                <c:pt idx="4976">
                  <c:v>18171.588599999999</c:v>
                </c:pt>
                <c:pt idx="4977">
                  <c:v>18143.044600000001</c:v>
                </c:pt>
                <c:pt idx="4978">
                  <c:v>18115.157500000001</c:v>
                </c:pt>
                <c:pt idx="4979">
                  <c:v>18085.6299</c:v>
                </c:pt>
                <c:pt idx="4980">
                  <c:v>18057.7428</c:v>
                </c:pt>
                <c:pt idx="4981">
                  <c:v>18029.8557</c:v>
                </c:pt>
                <c:pt idx="4982">
                  <c:v>18000.984899999999</c:v>
                </c:pt>
                <c:pt idx="4983">
                  <c:v>17973.0978</c:v>
                </c:pt>
                <c:pt idx="4984">
                  <c:v>17945.537400000001</c:v>
                </c:pt>
                <c:pt idx="4985">
                  <c:v>17890.419999999998</c:v>
                </c:pt>
                <c:pt idx="4986">
                  <c:v>17863.8449</c:v>
                </c:pt>
                <c:pt idx="4987">
                  <c:v>17836.942899999998</c:v>
                </c:pt>
                <c:pt idx="4988">
                  <c:v>17810.696199999998</c:v>
                </c:pt>
                <c:pt idx="4989">
                  <c:v>17783.792700000002</c:v>
                </c:pt>
                <c:pt idx="4990">
                  <c:v>17754.265100000001</c:v>
                </c:pt>
                <c:pt idx="4991">
                  <c:v>17728.018400000001</c:v>
                </c:pt>
                <c:pt idx="4992">
                  <c:v>17701.771700000001</c:v>
                </c:pt>
                <c:pt idx="4993">
                  <c:v>17674.212899999999</c:v>
                </c:pt>
                <c:pt idx="4994">
                  <c:v>17646.981</c:v>
                </c:pt>
                <c:pt idx="4995">
                  <c:v>17618.438699999999</c:v>
                </c:pt>
                <c:pt idx="4996">
                  <c:v>17591.206699999999</c:v>
                </c:pt>
                <c:pt idx="4997">
                  <c:v>17566.2736</c:v>
                </c:pt>
                <c:pt idx="4998">
                  <c:v>17538.386500000001</c:v>
                </c:pt>
                <c:pt idx="4999">
                  <c:v>17510.170999999998</c:v>
                </c:pt>
                <c:pt idx="5000">
                  <c:v>17484.2526</c:v>
                </c:pt>
                <c:pt idx="5001">
                  <c:v>17457.677500000002</c:v>
                </c:pt>
                <c:pt idx="5002">
                  <c:v>17429.462</c:v>
                </c:pt>
                <c:pt idx="5003">
                  <c:v>17403.215199999999</c:v>
                </c:pt>
                <c:pt idx="5004">
                  <c:v>17378.280500000001</c:v>
                </c:pt>
                <c:pt idx="5005">
                  <c:v>17352.3622</c:v>
                </c:pt>
                <c:pt idx="5006">
                  <c:v>17324.803500000002</c:v>
                </c:pt>
                <c:pt idx="5007">
                  <c:v>17296.916399999998</c:v>
                </c:pt>
                <c:pt idx="5008">
                  <c:v>17270.0128</c:v>
                </c:pt>
                <c:pt idx="5009">
                  <c:v>17242.782500000001</c:v>
                </c:pt>
                <c:pt idx="5010">
                  <c:v>17215.879000000001</c:v>
                </c:pt>
                <c:pt idx="5011">
                  <c:v>17189.632300000001</c:v>
                </c:pt>
              </c:numCache>
            </c:numRef>
          </c:xVal>
          <c:yVal>
            <c:numRef>
              <c:f>Sheet1!$G$2:$G$13597</c:f>
              <c:numCache>
                <c:formatCode>0</c:formatCode>
                <c:ptCount val="13596"/>
                <c:pt idx="0">
                  <c:v>6.5454545454545459</c:v>
                </c:pt>
                <c:pt idx="1">
                  <c:v>6.5681818181818183</c:v>
                </c:pt>
                <c:pt idx="2">
                  <c:v>6.5681818181818183</c:v>
                </c:pt>
                <c:pt idx="3">
                  <c:v>6.5454545454545459</c:v>
                </c:pt>
                <c:pt idx="4">
                  <c:v>6.5681818181818183</c:v>
                </c:pt>
                <c:pt idx="5">
                  <c:v>6.5909090909090908</c:v>
                </c:pt>
                <c:pt idx="6">
                  <c:v>6.5681818181818183</c:v>
                </c:pt>
                <c:pt idx="7">
                  <c:v>6.5681818181818183</c:v>
                </c:pt>
                <c:pt idx="8">
                  <c:v>6.5681818181818183</c:v>
                </c:pt>
                <c:pt idx="9">
                  <c:v>6.5681818181818183</c:v>
                </c:pt>
                <c:pt idx="10">
                  <c:v>6.5681818181818183</c:v>
                </c:pt>
                <c:pt idx="11">
                  <c:v>6.5454545454545459</c:v>
                </c:pt>
                <c:pt idx="12">
                  <c:v>6.5681818181818183</c:v>
                </c:pt>
                <c:pt idx="13">
                  <c:v>6.5681818181818183</c:v>
                </c:pt>
                <c:pt idx="14">
                  <c:v>6.5681818181818183</c:v>
                </c:pt>
                <c:pt idx="15">
                  <c:v>6.5454545454545459</c:v>
                </c:pt>
                <c:pt idx="16">
                  <c:v>6.5454545454545459</c:v>
                </c:pt>
                <c:pt idx="17">
                  <c:v>6.5681818181818183</c:v>
                </c:pt>
                <c:pt idx="18">
                  <c:v>6.5681818181818183</c:v>
                </c:pt>
                <c:pt idx="19">
                  <c:v>6.5681818181818183</c:v>
                </c:pt>
                <c:pt idx="20">
                  <c:v>6.5454545454545459</c:v>
                </c:pt>
                <c:pt idx="21">
                  <c:v>6.5454545454545459</c:v>
                </c:pt>
                <c:pt idx="22">
                  <c:v>6.5681818181818183</c:v>
                </c:pt>
                <c:pt idx="23">
                  <c:v>6.5681818181818183</c:v>
                </c:pt>
                <c:pt idx="24">
                  <c:v>6.5454545454545459</c:v>
                </c:pt>
                <c:pt idx="25">
                  <c:v>6.4772727272727275</c:v>
                </c:pt>
                <c:pt idx="26">
                  <c:v>6.5</c:v>
                </c:pt>
                <c:pt idx="27">
                  <c:v>6.5</c:v>
                </c:pt>
                <c:pt idx="28">
                  <c:v>6.6136363636363633</c:v>
                </c:pt>
                <c:pt idx="29">
                  <c:v>6.6136363636363633</c:v>
                </c:pt>
                <c:pt idx="30">
                  <c:v>6.7727272727272725</c:v>
                </c:pt>
                <c:pt idx="31">
                  <c:v>6.7727272727272725</c:v>
                </c:pt>
                <c:pt idx="32">
                  <c:v>6.9772727272727275</c:v>
                </c:pt>
                <c:pt idx="33">
                  <c:v>7.1363636363636367</c:v>
                </c:pt>
                <c:pt idx="34">
                  <c:v>7.2045454545454541</c:v>
                </c:pt>
                <c:pt idx="35">
                  <c:v>7.2045454545454541</c:v>
                </c:pt>
                <c:pt idx="36">
                  <c:v>7.2954545454545459</c:v>
                </c:pt>
                <c:pt idx="37">
                  <c:v>6.6136363636363633</c:v>
                </c:pt>
                <c:pt idx="38">
                  <c:v>6.75</c:v>
                </c:pt>
                <c:pt idx="39">
                  <c:v>6.7045454545454541</c:v>
                </c:pt>
                <c:pt idx="40">
                  <c:v>6.4545454545454541</c:v>
                </c:pt>
                <c:pt idx="41">
                  <c:v>6.5909090909090908</c:v>
                </c:pt>
                <c:pt idx="42">
                  <c:v>6.6136363636363633</c:v>
                </c:pt>
                <c:pt idx="43">
                  <c:v>6.5909090909090908</c:v>
                </c:pt>
                <c:pt idx="44">
                  <c:v>6.5454545454545459</c:v>
                </c:pt>
                <c:pt idx="45">
                  <c:v>6.5454545454545459</c:v>
                </c:pt>
                <c:pt idx="46">
                  <c:v>6.5454545454545459</c:v>
                </c:pt>
                <c:pt idx="47">
                  <c:v>6.5454545454545459</c:v>
                </c:pt>
                <c:pt idx="48">
                  <c:v>6.6363636363636367</c:v>
                </c:pt>
                <c:pt idx="49">
                  <c:v>6.5</c:v>
                </c:pt>
                <c:pt idx="50">
                  <c:v>6.6363636363636367</c:v>
                </c:pt>
                <c:pt idx="51">
                  <c:v>6.6363636363636367</c:v>
                </c:pt>
                <c:pt idx="52">
                  <c:v>6.5227272727272725</c:v>
                </c:pt>
                <c:pt idx="53">
                  <c:v>6.5681818181818183</c:v>
                </c:pt>
                <c:pt idx="54">
                  <c:v>6.5681818181818183</c:v>
                </c:pt>
                <c:pt idx="55">
                  <c:v>6.5681818181818183</c:v>
                </c:pt>
                <c:pt idx="56">
                  <c:v>6.5227272727272725</c:v>
                </c:pt>
                <c:pt idx="57">
                  <c:v>6.5681818181818183</c:v>
                </c:pt>
                <c:pt idx="58">
                  <c:v>6.6136363636363633</c:v>
                </c:pt>
                <c:pt idx="59">
                  <c:v>6.6136363636363633</c:v>
                </c:pt>
                <c:pt idx="60">
                  <c:v>6.5454545454545459</c:v>
                </c:pt>
                <c:pt idx="61">
                  <c:v>6.5227272727272725</c:v>
                </c:pt>
                <c:pt idx="62">
                  <c:v>6.5454545454545459</c:v>
                </c:pt>
                <c:pt idx="63">
                  <c:v>6.5454545454545459</c:v>
                </c:pt>
                <c:pt idx="64">
                  <c:v>6.4545454545454541</c:v>
                </c:pt>
                <c:pt idx="65">
                  <c:v>6.5454545454545459</c:v>
                </c:pt>
                <c:pt idx="66">
                  <c:v>6.5227272727272725</c:v>
                </c:pt>
                <c:pt idx="67">
                  <c:v>6.5227272727272725</c:v>
                </c:pt>
                <c:pt idx="68">
                  <c:v>6.5454545454545459</c:v>
                </c:pt>
                <c:pt idx="69">
                  <c:v>6.5454545454545459</c:v>
                </c:pt>
                <c:pt idx="70">
                  <c:v>6.5227272727272725</c:v>
                </c:pt>
                <c:pt idx="71">
                  <c:v>6.5227272727272725</c:v>
                </c:pt>
                <c:pt idx="72">
                  <c:v>6.5227272727272725</c:v>
                </c:pt>
                <c:pt idx="73">
                  <c:v>6.5909090909090908</c:v>
                </c:pt>
                <c:pt idx="74">
                  <c:v>6.5454545454545459</c:v>
                </c:pt>
                <c:pt idx="75">
                  <c:v>6.5454545454545459</c:v>
                </c:pt>
                <c:pt idx="76">
                  <c:v>6.6136363636363633</c:v>
                </c:pt>
                <c:pt idx="77">
                  <c:v>6.5681818181818183</c:v>
                </c:pt>
                <c:pt idx="78">
                  <c:v>6.5454545454545459</c:v>
                </c:pt>
                <c:pt idx="79">
                  <c:v>6.5454545454545459</c:v>
                </c:pt>
                <c:pt idx="80">
                  <c:v>6.5454545454545459</c:v>
                </c:pt>
                <c:pt idx="81">
                  <c:v>6.5909090909090908</c:v>
                </c:pt>
                <c:pt idx="82">
                  <c:v>6.5909090909090908</c:v>
                </c:pt>
                <c:pt idx="83">
                  <c:v>6.5909090909090908</c:v>
                </c:pt>
                <c:pt idx="84">
                  <c:v>6.5681818181818183</c:v>
                </c:pt>
                <c:pt idx="85">
                  <c:v>6.5909090909090908</c:v>
                </c:pt>
                <c:pt idx="86">
                  <c:v>6.6136363636363633</c:v>
                </c:pt>
                <c:pt idx="87">
                  <c:v>6.5909090909090908</c:v>
                </c:pt>
                <c:pt idx="88">
                  <c:v>6.5909090909090908</c:v>
                </c:pt>
                <c:pt idx="89">
                  <c:v>6.5681818181818183</c:v>
                </c:pt>
                <c:pt idx="90">
                  <c:v>6.6363636363636367</c:v>
                </c:pt>
                <c:pt idx="91">
                  <c:v>6.5909090909090908</c:v>
                </c:pt>
                <c:pt idx="92">
                  <c:v>6.5909090909090908</c:v>
                </c:pt>
                <c:pt idx="93">
                  <c:v>6.5681818181818183</c:v>
                </c:pt>
                <c:pt idx="94">
                  <c:v>6.6363636363636367</c:v>
                </c:pt>
                <c:pt idx="95">
                  <c:v>6.5681818181818183</c:v>
                </c:pt>
                <c:pt idx="96">
                  <c:v>6.5681818181818183</c:v>
                </c:pt>
                <c:pt idx="97">
                  <c:v>6.5227272727272725</c:v>
                </c:pt>
                <c:pt idx="98">
                  <c:v>6.4545454545454541</c:v>
                </c:pt>
                <c:pt idx="99">
                  <c:v>6.5227272727272725</c:v>
                </c:pt>
                <c:pt idx="100">
                  <c:v>6.5227272727272725</c:v>
                </c:pt>
                <c:pt idx="101">
                  <c:v>6.6363636363636367</c:v>
                </c:pt>
                <c:pt idx="102">
                  <c:v>6.5909090909090908</c:v>
                </c:pt>
                <c:pt idx="103">
                  <c:v>6.6363636363636367</c:v>
                </c:pt>
                <c:pt idx="104">
                  <c:v>6.6363636363636367</c:v>
                </c:pt>
                <c:pt idx="105">
                  <c:v>6.5227272727272725</c:v>
                </c:pt>
                <c:pt idx="106">
                  <c:v>6.6136363636363633</c:v>
                </c:pt>
                <c:pt idx="107">
                  <c:v>6.6363636363636367</c:v>
                </c:pt>
                <c:pt idx="108">
                  <c:v>6.5227272727272725</c:v>
                </c:pt>
                <c:pt idx="109">
                  <c:v>6.5227272727272725</c:v>
                </c:pt>
                <c:pt idx="110">
                  <c:v>6.6818181818181817</c:v>
                </c:pt>
                <c:pt idx="111">
                  <c:v>6.5</c:v>
                </c:pt>
                <c:pt idx="112">
                  <c:v>6.7045454545454541</c:v>
                </c:pt>
                <c:pt idx="113">
                  <c:v>6.7045454545454541</c:v>
                </c:pt>
                <c:pt idx="114">
                  <c:v>6.5227272727272725</c:v>
                </c:pt>
                <c:pt idx="115">
                  <c:v>6.5681818181818183</c:v>
                </c:pt>
                <c:pt idx="116">
                  <c:v>6.5681818181818183</c:v>
                </c:pt>
                <c:pt idx="117">
                  <c:v>6.5681818181818183</c:v>
                </c:pt>
                <c:pt idx="118">
                  <c:v>6.5681818181818183</c:v>
                </c:pt>
                <c:pt idx="119">
                  <c:v>6.5909090909090908</c:v>
                </c:pt>
                <c:pt idx="120">
                  <c:v>6.5909090909090908</c:v>
                </c:pt>
                <c:pt idx="121">
                  <c:v>6.5909090909090908</c:v>
                </c:pt>
                <c:pt idx="122">
                  <c:v>6.6363636363636367</c:v>
                </c:pt>
                <c:pt idx="123">
                  <c:v>6.5681818181818183</c:v>
                </c:pt>
                <c:pt idx="124">
                  <c:v>6.5909090909090908</c:v>
                </c:pt>
                <c:pt idx="125">
                  <c:v>6.5909090909090908</c:v>
                </c:pt>
                <c:pt idx="126">
                  <c:v>6.5681818181818183</c:v>
                </c:pt>
                <c:pt idx="127">
                  <c:v>6.5454545454545459</c:v>
                </c:pt>
                <c:pt idx="128">
                  <c:v>6.5681818181818183</c:v>
                </c:pt>
                <c:pt idx="129">
                  <c:v>6.5681818181818183</c:v>
                </c:pt>
                <c:pt idx="130">
                  <c:v>6.5681818181818183</c:v>
                </c:pt>
                <c:pt idx="131">
                  <c:v>6.5681818181818183</c:v>
                </c:pt>
                <c:pt idx="132">
                  <c:v>6.6136363636363633</c:v>
                </c:pt>
                <c:pt idx="133">
                  <c:v>6.5681818181818183</c:v>
                </c:pt>
                <c:pt idx="134">
                  <c:v>6.5681818181818183</c:v>
                </c:pt>
                <c:pt idx="135">
                  <c:v>6.5681818181818183</c:v>
                </c:pt>
                <c:pt idx="136">
                  <c:v>6.5909090909090908</c:v>
                </c:pt>
                <c:pt idx="137">
                  <c:v>6.5454545454545459</c:v>
                </c:pt>
                <c:pt idx="138">
                  <c:v>6.5227272727272725</c:v>
                </c:pt>
                <c:pt idx="139">
                  <c:v>6.4545454545454541</c:v>
                </c:pt>
                <c:pt idx="140">
                  <c:v>6.5681818181818183</c:v>
                </c:pt>
                <c:pt idx="141">
                  <c:v>6.5454545454545459</c:v>
                </c:pt>
                <c:pt idx="142">
                  <c:v>6.5681818181818183</c:v>
                </c:pt>
                <c:pt idx="143">
                  <c:v>6.5909090909090908</c:v>
                </c:pt>
                <c:pt idx="144">
                  <c:v>6.5909090909090908</c:v>
                </c:pt>
                <c:pt idx="145">
                  <c:v>6.6136363636363633</c:v>
                </c:pt>
                <c:pt idx="146">
                  <c:v>6.6136363636363633</c:v>
                </c:pt>
                <c:pt idx="147">
                  <c:v>6.5681818181818183</c:v>
                </c:pt>
                <c:pt idx="148">
                  <c:v>6.5681818181818183</c:v>
                </c:pt>
                <c:pt idx="149">
                  <c:v>6.5909090909090908</c:v>
                </c:pt>
                <c:pt idx="150">
                  <c:v>6.6136363636363633</c:v>
                </c:pt>
                <c:pt idx="151">
                  <c:v>6.6136363636363633</c:v>
                </c:pt>
                <c:pt idx="152">
                  <c:v>6.5681818181818183</c:v>
                </c:pt>
                <c:pt idx="153">
                  <c:v>6.5454545454545459</c:v>
                </c:pt>
                <c:pt idx="154">
                  <c:v>6.5681818181818183</c:v>
                </c:pt>
                <c:pt idx="155">
                  <c:v>6.5681818181818183</c:v>
                </c:pt>
                <c:pt idx="156">
                  <c:v>6.6136363636363633</c:v>
                </c:pt>
                <c:pt idx="157">
                  <c:v>6.6818181818181817</c:v>
                </c:pt>
                <c:pt idx="158">
                  <c:v>6.5454545454545459</c:v>
                </c:pt>
                <c:pt idx="159">
                  <c:v>6.5454545454545459</c:v>
                </c:pt>
                <c:pt idx="160">
                  <c:v>6.5909090909090908</c:v>
                </c:pt>
                <c:pt idx="161">
                  <c:v>6.5909090909090908</c:v>
                </c:pt>
                <c:pt idx="162">
                  <c:v>6.5454545454545459</c:v>
                </c:pt>
                <c:pt idx="163">
                  <c:v>6.5454545454545459</c:v>
                </c:pt>
                <c:pt idx="164">
                  <c:v>6.4772727272727275</c:v>
                </c:pt>
                <c:pt idx="165">
                  <c:v>6.6136363636363633</c:v>
                </c:pt>
                <c:pt idx="166">
                  <c:v>6.6136363636363633</c:v>
                </c:pt>
                <c:pt idx="167">
                  <c:v>6.6363636363636367</c:v>
                </c:pt>
                <c:pt idx="168">
                  <c:v>6.6136363636363633</c:v>
                </c:pt>
                <c:pt idx="169">
                  <c:v>6.6136363636363633</c:v>
                </c:pt>
                <c:pt idx="170">
                  <c:v>6.5909090909090908</c:v>
                </c:pt>
                <c:pt idx="171">
                  <c:v>6.5681818181818183</c:v>
                </c:pt>
                <c:pt idx="172">
                  <c:v>6.5681818181818183</c:v>
                </c:pt>
                <c:pt idx="173">
                  <c:v>6.5227272727272725</c:v>
                </c:pt>
                <c:pt idx="174">
                  <c:v>6.5681818181818183</c:v>
                </c:pt>
                <c:pt idx="175">
                  <c:v>6.5909090909090908</c:v>
                </c:pt>
                <c:pt idx="176">
                  <c:v>6.6136363636363633</c:v>
                </c:pt>
                <c:pt idx="177">
                  <c:v>6.6363636363636367</c:v>
                </c:pt>
                <c:pt idx="178">
                  <c:v>6.5454545454545459</c:v>
                </c:pt>
                <c:pt idx="179">
                  <c:v>6.5227272727272725</c:v>
                </c:pt>
                <c:pt idx="180">
                  <c:v>6.5</c:v>
                </c:pt>
                <c:pt idx="181">
                  <c:v>6.5227272727272725</c:v>
                </c:pt>
                <c:pt idx="182">
                  <c:v>6.6590909090909092</c:v>
                </c:pt>
                <c:pt idx="183">
                  <c:v>6.6363636363636367</c:v>
                </c:pt>
                <c:pt idx="184">
                  <c:v>6.6363636363636367</c:v>
                </c:pt>
                <c:pt idx="185">
                  <c:v>6.5</c:v>
                </c:pt>
                <c:pt idx="186">
                  <c:v>6.5909090909090908</c:v>
                </c:pt>
                <c:pt idx="187">
                  <c:v>6.5454545454545459</c:v>
                </c:pt>
                <c:pt idx="188">
                  <c:v>6.5454545454545459</c:v>
                </c:pt>
                <c:pt idx="189">
                  <c:v>6.6136363636363633</c:v>
                </c:pt>
                <c:pt idx="190">
                  <c:v>6.5681818181818183</c:v>
                </c:pt>
                <c:pt idx="191">
                  <c:v>6.5909090909090908</c:v>
                </c:pt>
                <c:pt idx="192">
                  <c:v>6.6136363636363633</c:v>
                </c:pt>
                <c:pt idx="193">
                  <c:v>6.6136363636363633</c:v>
                </c:pt>
                <c:pt idx="194">
                  <c:v>6.5681818181818183</c:v>
                </c:pt>
                <c:pt idx="195">
                  <c:v>6.5681818181818183</c:v>
                </c:pt>
                <c:pt idx="196">
                  <c:v>6.5909090909090908</c:v>
                </c:pt>
                <c:pt idx="197">
                  <c:v>6.5909090909090908</c:v>
                </c:pt>
                <c:pt idx="198">
                  <c:v>6.5681818181818183</c:v>
                </c:pt>
                <c:pt idx="199">
                  <c:v>6.5909090909090908</c:v>
                </c:pt>
                <c:pt idx="200">
                  <c:v>6.6136363636363633</c:v>
                </c:pt>
                <c:pt idx="201">
                  <c:v>6.5909090909090908</c:v>
                </c:pt>
                <c:pt idx="202">
                  <c:v>6.5454545454545459</c:v>
                </c:pt>
                <c:pt idx="203">
                  <c:v>6.5454545454545459</c:v>
                </c:pt>
                <c:pt idx="204">
                  <c:v>6.5681818181818183</c:v>
                </c:pt>
                <c:pt idx="205">
                  <c:v>6.5909090909090908</c:v>
                </c:pt>
                <c:pt idx="206">
                  <c:v>6.5909090909090908</c:v>
                </c:pt>
                <c:pt idx="207">
                  <c:v>6.5909090909090908</c:v>
                </c:pt>
                <c:pt idx="208">
                  <c:v>6.5681818181818183</c:v>
                </c:pt>
                <c:pt idx="209">
                  <c:v>6.5681818181818183</c:v>
                </c:pt>
                <c:pt idx="210">
                  <c:v>6.5454545454545459</c:v>
                </c:pt>
                <c:pt idx="211">
                  <c:v>6.5454545454545459</c:v>
                </c:pt>
                <c:pt idx="212">
                  <c:v>6.5681818181818183</c:v>
                </c:pt>
                <c:pt idx="213">
                  <c:v>6.5681818181818183</c:v>
                </c:pt>
                <c:pt idx="214">
                  <c:v>6.5681818181818183</c:v>
                </c:pt>
                <c:pt idx="215">
                  <c:v>6.5681818181818183</c:v>
                </c:pt>
                <c:pt idx="216">
                  <c:v>6.5909090909090908</c:v>
                </c:pt>
                <c:pt idx="217">
                  <c:v>6.5909090909090908</c:v>
                </c:pt>
                <c:pt idx="218">
                  <c:v>6.5909090909090908</c:v>
                </c:pt>
                <c:pt idx="219">
                  <c:v>6.5909090909090908</c:v>
                </c:pt>
                <c:pt idx="220">
                  <c:v>6.5681818181818183</c:v>
                </c:pt>
                <c:pt idx="221">
                  <c:v>6.5454545454545459</c:v>
                </c:pt>
                <c:pt idx="222">
                  <c:v>6.5227272727272725</c:v>
                </c:pt>
                <c:pt idx="223">
                  <c:v>6.5227272727272725</c:v>
                </c:pt>
                <c:pt idx="224">
                  <c:v>6.5227272727272725</c:v>
                </c:pt>
                <c:pt idx="225">
                  <c:v>6.6136363636363633</c:v>
                </c:pt>
                <c:pt idx="226">
                  <c:v>6.6136363636363633</c:v>
                </c:pt>
                <c:pt idx="227">
                  <c:v>6.5681818181818183</c:v>
                </c:pt>
                <c:pt idx="228">
                  <c:v>6.6136363636363633</c:v>
                </c:pt>
                <c:pt idx="229">
                  <c:v>6.5909090909090908</c:v>
                </c:pt>
                <c:pt idx="230">
                  <c:v>6.5909090909090908</c:v>
                </c:pt>
                <c:pt idx="231">
                  <c:v>6.5681818181818183</c:v>
                </c:pt>
                <c:pt idx="232">
                  <c:v>6.5454545454545459</c:v>
                </c:pt>
                <c:pt idx="233">
                  <c:v>6.6590909090909092</c:v>
                </c:pt>
                <c:pt idx="234">
                  <c:v>6.5681818181818183</c:v>
                </c:pt>
                <c:pt idx="235">
                  <c:v>6.5681818181818183</c:v>
                </c:pt>
                <c:pt idx="236">
                  <c:v>6.5681818181818183</c:v>
                </c:pt>
                <c:pt idx="237">
                  <c:v>6.5454545454545459</c:v>
                </c:pt>
                <c:pt idx="238">
                  <c:v>6.5681818181818183</c:v>
                </c:pt>
                <c:pt idx="239">
                  <c:v>6.5681818181818183</c:v>
                </c:pt>
                <c:pt idx="240">
                  <c:v>6.5681818181818183</c:v>
                </c:pt>
                <c:pt idx="241">
                  <c:v>6.5454545454545459</c:v>
                </c:pt>
                <c:pt idx="242">
                  <c:v>6.5681818181818183</c:v>
                </c:pt>
                <c:pt idx="243">
                  <c:v>6.5681818181818183</c:v>
                </c:pt>
                <c:pt idx="244">
                  <c:v>6.5681818181818183</c:v>
                </c:pt>
                <c:pt idx="245">
                  <c:v>6.5909090909090908</c:v>
                </c:pt>
                <c:pt idx="246">
                  <c:v>6.5681818181818183</c:v>
                </c:pt>
                <c:pt idx="247">
                  <c:v>6.5681818181818183</c:v>
                </c:pt>
                <c:pt idx="248">
                  <c:v>6.5681818181818183</c:v>
                </c:pt>
                <c:pt idx="249">
                  <c:v>6.5909090909090908</c:v>
                </c:pt>
                <c:pt idx="250">
                  <c:v>6.5909090909090908</c:v>
                </c:pt>
                <c:pt idx="251">
                  <c:v>6.5909090909090908</c:v>
                </c:pt>
                <c:pt idx="252">
                  <c:v>6.5454545454545459</c:v>
                </c:pt>
                <c:pt idx="253">
                  <c:v>6.6136363636363633</c:v>
                </c:pt>
                <c:pt idx="254">
                  <c:v>6.6136363636363633</c:v>
                </c:pt>
                <c:pt idx="255">
                  <c:v>6.5909090909090908</c:v>
                </c:pt>
                <c:pt idx="256">
                  <c:v>6.5909090909090908</c:v>
                </c:pt>
                <c:pt idx="257">
                  <c:v>6.6136363636363633</c:v>
                </c:pt>
                <c:pt idx="258">
                  <c:v>6.6136363636363633</c:v>
                </c:pt>
                <c:pt idx="259">
                  <c:v>6.6136363636363633</c:v>
                </c:pt>
                <c:pt idx="260">
                  <c:v>6.6136363636363633</c:v>
                </c:pt>
                <c:pt idx="261">
                  <c:v>6.5681818181818183</c:v>
                </c:pt>
                <c:pt idx="262">
                  <c:v>6.5227272727272725</c:v>
                </c:pt>
                <c:pt idx="263">
                  <c:v>6.6136363636363633</c:v>
                </c:pt>
                <c:pt idx="264">
                  <c:v>6.5681818181818183</c:v>
                </c:pt>
                <c:pt idx="265">
                  <c:v>6.5681818181818183</c:v>
                </c:pt>
                <c:pt idx="266">
                  <c:v>6.6136363636363633</c:v>
                </c:pt>
                <c:pt idx="267">
                  <c:v>6.5909090909090908</c:v>
                </c:pt>
                <c:pt idx="268">
                  <c:v>6.6136363636363633</c:v>
                </c:pt>
                <c:pt idx="269">
                  <c:v>6.5454545454545459</c:v>
                </c:pt>
                <c:pt idx="270">
                  <c:v>6.7045454545454541</c:v>
                </c:pt>
                <c:pt idx="271">
                  <c:v>6.5227272727272725</c:v>
                </c:pt>
                <c:pt idx="272">
                  <c:v>6.5227272727272725</c:v>
                </c:pt>
                <c:pt idx="273">
                  <c:v>6.5227272727272725</c:v>
                </c:pt>
                <c:pt idx="274">
                  <c:v>6.5</c:v>
                </c:pt>
                <c:pt idx="275">
                  <c:v>6.6136363636363633</c:v>
                </c:pt>
                <c:pt idx="276">
                  <c:v>6.6363636363636367</c:v>
                </c:pt>
                <c:pt idx="277">
                  <c:v>6.6136363636363633</c:v>
                </c:pt>
                <c:pt idx="278">
                  <c:v>6.6590909090909092</c:v>
                </c:pt>
                <c:pt idx="279">
                  <c:v>6.6136363636363633</c:v>
                </c:pt>
                <c:pt idx="280">
                  <c:v>6.6136363636363633</c:v>
                </c:pt>
                <c:pt idx="281">
                  <c:v>6.5909090909090908</c:v>
                </c:pt>
                <c:pt idx="282">
                  <c:v>6.5681818181818183</c:v>
                </c:pt>
                <c:pt idx="283">
                  <c:v>6.6363636363636367</c:v>
                </c:pt>
                <c:pt idx="284">
                  <c:v>6.5454545454545459</c:v>
                </c:pt>
                <c:pt idx="285">
                  <c:v>6.5681818181818183</c:v>
                </c:pt>
                <c:pt idx="286">
                  <c:v>6.5454545454545459</c:v>
                </c:pt>
                <c:pt idx="287">
                  <c:v>6.5909090909090908</c:v>
                </c:pt>
                <c:pt idx="288">
                  <c:v>6.5909090909090908</c:v>
                </c:pt>
                <c:pt idx="289">
                  <c:v>6.5909090909090908</c:v>
                </c:pt>
                <c:pt idx="290">
                  <c:v>6.5909090909090908</c:v>
                </c:pt>
                <c:pt idx="291">
                  <c:v>6.6136363636363633</c:v>
                </c:pt>
                <c:pt idx="292">
                  <c:v>6.5909090909090908</c:v>
                </c:pt>
                <c:pt idx="293">
                  <c:v>6.5681818181818183</c:v>
                </c:pt>
                <c:pt idx="294">
                  <c:v>6.5909090909090908</c:v>
                </c:pt>
                <c:pt idx="295">
                  <c:v>6.5681818181818183</c:v>
                </c:pt>
                <c:pt idx="296">
                  <c:v>6.5454545454545459</c:v>
                </c:pt>
                <c:pt idx="297">
                  <c:v>6.5454545454545459</c:v>
                </c:pt>
                <c:pt idx="298">
                  <c:v>6.5681818181818183</c:v>
                </c:pt>
                <c:pt idx="299">
                  <c:v>6.5227272727272725</c:v>
                </c:pt>
                <c:pt idx="300">
                  <c:v>6.6136363636363633</c:v>
                </c:pt>
                <c:pt idx="301">
                  <c:v>6.5227272727272725</c:v>
                </c:pt>
                <c:pt idx="302">
                  <c:v>6.5227272727272725</c:v>
                </c:pt>
                <c:pt idx="303">
                  <c:v>6.5909090909090908</c:v>
                </c:pt>
                <c:pt idx="304">
                  <c:v>6.5681818181818183</c:v>
                </c:pt>
                <c:pt idx="305">
                  <c:v>6.6136363636363633</c:v>
                </c:pt>
                <c:pt idx="306">
                  <c:v>6.6136363636363633</c:v>
                </c:pt>
                <c:pt idx="307">
                  <c:v>6.6363636363636367</c:v>
                </c:pt>
                <c:pt idx="308">
                  <c:v>6.75</c:v>
                </c:pt>
                <c:pt idx="309">
                  <c:v>6.5454545454545459</c:v>
                </c:pt>
                <c:pt idx="310">
                  <c:v>6.5454545454545459</c:v>
                </c:pt>
                <c:pt idx="311">
                  <c:v>6.6590909090909092</c:v>
                </c:pt>
                <c:pt idx="312">
                  <c:v>6.5909090909090908</c:v>
                </c:pt>
                <c:pt idx="313">
                  <c:v>6.5909090909090908</c:v>
                </c:pt>
                <c:pt idx="314">
                  <c:v>6.6136363636363633</c:v>
                </c:pt>
                <c:pt idx="315">
                  <c:v>6.5681818181818183</c:v>
                </c:pt>
                <c:pt idx="316">
                  <c:v>6.6363636363636367</c:v>
                </c:pt>
                <c:pt idx="317">
                  <c:v>6.5909090909090908</c:v>
                </c:pt>
                <c:pt idx="318">
                  <c:v>6.6136363636363633</c:v>
                </c:pt>
                <c:pt idx="319">
                  <c:v>6.5227272727272725</c:v>
                </c:pt>
                <c:pt idx="320">
                  <c:v>6.5681818181818183</c:v>
                </c:pt>
                <c:pt idx="321">
                  <c:v>6.5909090909090908</c:v>
                </c:pt>
                <c:pt idx="322">
                  <c:v>6.6363636363636367</c:v>
                </c:pt>
                <c:pt idx="323">
                  <c:v>6.6363636363636367</c:v>
                </c:pt>
                <c:pt idx="324">
                  <c:v>6.5909090909090908</c:v>
                </c:pt>
                <c:pt idx="325">
                  <c:v>6.6136363636363633</c:v>
                </c:pt>
                <c:pt idx="326">
                  <c:v>6.5454545454545459</c:v>
                </c:pt>
                <c:pt idx="327">
                  <c:v>6.5454545454545459</c:v>
                </c:pt>
                <c:pt idx="328">
                  <c:v>6.6590909090909092</c:v>
                </c:pt>
                <c:pt idx="329">
                  <c:v>6.5681818181818183</c:v>
                </c:pt>
                <c:pt idx="330">
                  <c:v>6.5454545454545459</c:v>
                </c:pt>
                <c:pt idx="331">
                  <c:v>6.5454545454545459</c:v>
                </c:pt>
                <c:pt idx="332">
                  <c:v>6.6136363636363633</c:v>
                </c:pt>
                <c:pt idx="333">
                  <c:v>6.5454545454545459</c:v>
                </c:pt>
                <c:pt idx="334">
                  <c:v>6.6363636363636367</c:v>
                </c:pt>
                <c:pt idx="335">
                  <c:v>6.6590909090909092</c:v>
                </c:pt>
                <c:pt idx="336">
                  <c:v>6.5909090909090908</c:v>
                </c:pt>
                <c:pt idx="337">
                  <c:v>6.5681818181818183</c:v>
                </c:pt>
                <c:pt idx="338">
                  <c:v>6.5909090909090908</c:v>
                </c:pt>
                <c:pt idx="339">
                  <c:v>6.5909090909090908</c:v>
                </c:pt>
                <c:pt idx="340">
                  <c:v>6.5227272727272725</c:v>
                </c:pt>
                <c:pt idx="341">
                  <c:v>6.5</c:v>
                </c:pt>
                <c:pt idx="342">
                  <c:v>6.5909090909090908</c:v>
                </c:pt>
                <c:pt idx="343">
                  <c:v>6.4772727272727275</c:v>
                </c:pt>
                <c:pt idx="344">
                  <c:v>6.4772727272727275</c:v>
                </c:pt>
                <c:pt idx="345">
                  <c:v>6.6136363636363633</c:v>
                </c:pt>
                <c:pt idx="346">
                  <c:v>6.5681818181818183</c:v>
                </c:pt>
                <c:pt idx="347">
                  <c:v>6.5681818181818183</c:v>
                </c:pt>
                <c:pt idx="348">
                  <c:v>6.5681818181818183</c:v>
                </c:pt>
                <c:pt idx="349">
                  <c:v>6.5227272727272725</c:v>
                </c:pt>
                <c:pt idx="350">
                  <c:v>6.4772727272727275</c:v>
                </c:pt>
                <c:pt idx="351">
                  <c:v>6.5681818181818183</c:v>
                </c:pt>
                <c:pt idx="352">
                  <c:v>6.5681818181818183</c:v>
                </c:pt>
                <c:pt idx="353">
                  <c:v>6.5681818181818183</c:v>
                </c:pt>
                <c:pt idx="354">
                  <c:v>6.5909090909090908</c:v>
                </c:pt>
                <c:pt idx="355">
                  <c:v>6.5909090909090908</c:v>
                </c:pt>
                <c:pt idx="356">
                  <c:v>6.6136363636363633</c:v>
                </c:pt>
                <c:pt idx="357">
                  <c:v>6.5454545454545459</c:v>
                </c:pt>
                <c:pt idx="358">
                  <c:v>6.5909090909090908</c:v>
                </c:pt>
                <c:pt idx="359">
                  <c:v>6.6590909090909092</c:v>
                </c:pt>
                <c:pt idx="360">
                  <c:v>6.6590909090909092</c:v>
                </c:pt>
                <c:pt idx="361">
                  <c:v>6.5681818181818183</c:v>
                </c:pt>
                <c:pt idx="362">
                  <c:v>6.5681818181818183</c:v>
                </c:pt>
                <c:pt idx="363">
                  <c:v>6.5681818181818183</c:v>
                </c:pt>
                <c:pt idx="364">
                  <c:v>6.5909090909090908</c:v>
                </c:pt>
                <c:pt idx="365">
                  <c:v>6.5909090909090908</c:v>
                </c:pt>
                <c:pt idx="366">
                  <c:v>6.6136363636363633</c:v>
                </c:pt>
                <c:pt idx="367">
                  <c:v>6.5909090909090908</c:v>
                </c:pt>
                <c:pt idx="368">
                  <c:v>6.5227272727272725</c:v>
                </c:pt>
                <c:pt idx="369">
                  <c:v>6.5227272727272725</c:v>
                </c:pt>
                <c:pt idx="370">
                  <c:v>6.5681818181818183</c:v>
                </c:pt>
                <c:pt idx="371">
                  <c:v>6.5454545454545459</c:v>
                </c:pt>
                <c:pt idx="372">
                  <c:v>6.6363636363636367</c:v>
                </c:pt>
                <c:pt idx="373">
                  <c:v>6.6590909090909092</c:v>
                </c:pt>
                <c:pt idx="374">
                  <c:v>6.6818181818181817</c:v>
                </c:pt>
                <c:pt idx="375">
                  <c:v>6.6136363636363633</c:v>
                </c:pt>
                <c:pt idx="376">
                  <c:v>6.6136363636363633</c:v>
                </c:pt>
                <c:pt idx="377">
                  <c:v>6.6136363636363633</c:v>
                </c:pt>
                <c:pt idx="378">
                  <c:v>6.5909090909090908</c:v>
                </c:pt>
                <c:pt idx="379">
                  <c:v>6.5</c:v>
                </c:pt>
                <c:pt idx="380">
                  <c:v>6.6136363636363633</c:v>
                </c:pt>
                <c:pt idx="381">
                  <c:v>6.6136363636363633</c:v>
                </c:pt>
                <c:pt idx="382">
                  <c:v>6.5227272727272725</c:v>
                </c:pt>
                <c:pt idx="383">
                  <c:v>6.5909090909090908</c:v>
                </c:pt>
                <c:pt idx="384">
                  <c:v>6.5681818181818183</c:v>
                </c:pt>
                <c:pt idx="385">
                  <c:v>6.3863636363636367</c:v>
                </c:pt>
                <c:pt idx="386">
                  <c:v>6.3863636363636367</c:v>
                </c:pt>
                <c:pt idx="387">
                  <c:v>6.5227272727272725</c:v>
                </c:pt>
                <c:pt idx="388">
                  <c:v>6.7272727272727275</c:v>
                </c:pt>
                <c:pt idx="389">
                  <c:v>6.6136363636363633</c:v>
                </c:pt>
                <c:pt idx="390">
                  <c:v>6.6136363636363633</c:v>
                </c:pt>
                <c:pt idx="391">
                  <c:v>6.5681818181818183</c:v>
                </c:pt>
                <c:pt idx="392">
                  <c:v>6.4772727272727275</c:v>
                </c:pt>
                <c:pt idx="393">
                  <c:v>6.5454545454545459</c:v>
                </c:pt>
                <c:pt idx="394">
                  <c:v>6.5454545454545459</c:v>
                </c:pt>
                <c:pt idx="395">
                  <c:v>6.6363636363636367</c:v>
                </c:pt>
                <c:pt idx="396">
                  <c:v>6.5909090909090908</c:v>
                </c:pt>
                <c:pt idx="397">
                  <c:v>6.5227272727272725</c:v>
                </c:pt>
                <c:pt idx="398">
                  <c:v>6.5454545454545459</c:v>
                </c:pt>
                <c:pt idx="399">
                  <c:v>6.5227272727272725</c:v>
                </c:pt>
                <c:pt idx="400">
                  <c:v>6.6136363636363633</c:v>
                </c:pt>
                <c:pt idx="401">
                  <c:v>6.6136363636363633</c:v>
                </c:pt>
                <c:pt idx="402">
                  <c:v>6.6136363636363633</c:v>
                </c:pt>
                <c:pt idx="403">
                  <c:v>6.5227272727272725</c:v>
                </c:pt>
                <c:pt idx="404">
                  <c:v>6.6818181818181817</c:v>
                </c:pt>
                <c:pt idx="405">
                  <c:v>6.5681818181818183</c:v>
                </c:pt>
                <c:pt idx="406">
                  <c:v>6.6363636363636367</c:v>
                </c:pt>
                <c:pt idx="407">
                  <c:v>6.6363636363636367</c:v>
                </c:pt>
                <c:pt idx="408">
                  <c:v>6.6363636363636367</c:v>
                </c:pt>
                <c:pt idx="409">
                  <c:v>6.5681818181818183</c:v>
                </c:pt>
                <c:pt idx="410">
                  <c:v>6.6363636363636367</c:v>
                </c:pt>
                <c:pt idx="411">
                  <c:v>6.6363636363636367</c:v>
                </c:pt>
                <c:pt idx="412">
                  <c:v>6.5681818181818183</c:v>
                </c:pt>
                <c:pt idx="413">
                  <c:v>6.6363636363636367</c:v>
                </c:pt>
                <c:pt idx="414">
                  <c:v>6.6363636363636367</c:v>
                </c:pt>
                <c:pt idx="415">
                  <c:v>6.6363636363636367</c:v>
                </c:pt>
                <c:pt idx="416">
                  <c:v>6.6818181818181817</c:v>
                </c:pt>
                <c:pt idx="417">
                  <c:v>6.5909090909090908</c:v>
                </c:pt>
                <c:pt idx="418">
                  <c:v>6.5681818181818183</c:v>
                </c:pt>
                <c:pt idx="419">
                  <c:v>6.5681818181818183</c:v>
                </c:pt>
                <c:pt idx="420">
                  <c:v>6.5909090909090908</c:v>
                </c:pt>
                <c:pt idx="421">
                  <c:v>6.6136363636363633</c:v>
                </c:pt>
                <c:pt idx="422">
                  <c:v>6.4090909090909092</c:v>
                </c:pt>
                <c:pt idx="423">
                  <c:v>6.4318181818181817</c:v>
                </c:pt>
                <c:pt idx="424">
                  <c:v>6.6363636363636367</c:v>
                </c:pt>
                <c:pt idx="425">
                  <c:v>6.6136363636363633</c:v>
                </c:pt>
                <c:pt idx="426">
                  <c:v>6.5454545454545459</c:v>
                </c:pt>
                <c:pt idx="427">
                  <c:v>6.6590909090909092</c:v>
                </c:pt>
                <c:pt idx="428">
                  <c:v>6.6590909090909092</c:v>
                </c:pt>
                <c:pt idx="429">
                  <c:v>6.5681818181818183</c:v>
                </c:pt>
                <c:pt idx="430">
                  <c:v>6.5909090909090908</c:v>
                </c:pt>
                <c:pt idx="431">
                  <c:v>6.5454545454545459</c:v>
                </c:pt>
                <c:pt idx="432">
                  <c:v>6.5681818181818183</c:v>
                </c:pt>
                <c:pt idx="433">
                  <c:v>6.4772727272727275</c:v>
                </c:pt>
                <c:pt idx="434">
                  <c:v>6.5681818181818183</c:v>
                </c:pt>
                <c:pt idx="435">
                  <c:v>6.4090909090909092</c:v>
                </c:pt>
                <c:pt idx="436">
                  <c:v>6.4318181818181817</c:v>
                </c:pt>
                <c:pt idx="437">
                  <c:v>6.1590909090909092</c:v>
                </c:pt>
                <c:pt idx="438">
                  <c:v>6.7727272727272725</c:v>
                </c:pt>
                <c:pt idx="439">
                  <c:v>6.5454545454545459</c:v>
                </c:pt>
                <c:pt idx="440">
                  <c:v>6.5454545454545459</c:v>
                </c:pt>
                <c:pt idx="441">
                  <c:v>6.5227272727272725</c:v>
                </c:pt>
                <c:pt idx="442">
                  <c:v>6.6136363636363633</c:v>
                </c:pt>
                <c:pt idx="443">
                  <c:v>6.6136363636363633</c:v>
                </c:pt>
                <c:pt idx="444">
                  <c:v>6.6136363636363633</c:v>
                </c:pt>
                <c:pt idx="445">
                  <c:v>6.5681818181818183</c:v>
                </c:pt>
                <c:pt idx="446">
                  <c:v>6.5681818181818183</c:v>
                </c:pt>
                <c:pt idx="447">
                  <c:v>6.4772727272727275</c:v>
                </c:pt>
                <c:pt idx="448">
                  <c:v>6.5909090909090908</c:v>
                </c:pt>
                <c:pt idx="449">
                  <c:v>6.5681818181818183</c:v>
                </c:pt>
                <c:pt idx="450">
                  <c:v>6.5909090909090908</c:v>
                </c:pt>
                <c:pt idx="451">
                  <c:v>6.5681818181818183</c:v>
                </c:pt>
                <c:pt idx="452">
                  <c:v>6.5681818181818183</c:v>
                </c:pt>
                <c:pt idx="453">
                  <c:v>6.5681818181818183</c:v>
                </c:pt>
                <c:pt idx="454">
                  <c:v>6.4772727272727275</c:v>
                </c:pt>
                <c:pt idx="455">
                  <c:v>6.9545454545454541</c:v>
                </c:pt>
                <c:pt idx="456">
                  <c:v>6.5909090909090908</c:v>
                </c:pt>
                <c:pt idx="457">
                  <c:v>6.5909090909090908</c:v>
                </c:pt>
                <c:pt idx="458">
                  <c:v>6.7045454545454541</c:v>
                </c:pt>
                <c:pt idx="459">
                  <c:v>6.5227272727272725</c:v>
                </c:pt>
                <c:pt idx="460">
                  <c:v>6.7045454545454541</c:v>
                </c:pt>
                <c:pt idx="461">
                  <c:v>6.7045454545454541</c:v>
                </c:pt>
                <c:pt idx="462">
                  <c:v>6.6136363636363633</c:v>
                </c:pt>
                <c:pt idx="463">
                  <c:v>6.4318181818181817</c:v>
                </c:pt>
                <c:pt idx="464">
                  <c:v>6.5909090909090908</c:v>
                </c:pt>
                <c:pt idx="465">
                  <c:v>6.5909090909090908</c:v>
                </c:pt>
                <c:pt idx="466">
                  <c:v>6.5909090909090908</c:v>
                </c:pt>
                <c:pt idx="467">
                  <c:v>6.5227272727272725</c:v>
                </c:pt>
                <c:pt idx="468">
                  <c:v>6.6136363636363633</c:v>
                </c:pt>
                <c:pt idx="469">
                  <c:v>6.6136363636363633</c:v>
                </c:pt>
                <c:pt idx="470">
                  <c:v>6.5909090909090908</c:v>
                </c:pt>
                <c:pt idx="471">
                  <c:v>6.5909090909090908</c:v>
                </c:pt>
                <c:pt idx="472">
                  <c:v>6.5454545454545459</c:v>
                </c:pt>
                <c:pt idx="473">
                  <c:v>6.5454545454545459</c:v>
                </c:pt>
                <c:pt idx="474">
                  <c:v>6.5227272727272725</c:v>
                </c:pt>
                <c:pt idx="475">
                  <c:v>6.5454545454545459</c:v>
                </c:pt>
                <c:pt idx="476">
                  <c:v>6.5909090909090908</c:v>
                </c:pt>
                <c:pt idx="477">
                  <c:v>6.5909090909090908</c:v>
                </c:pt>
                <c:pt idx="478">
                  <c:v>6.5454545454545459</c:v>
                </c:pt>
                <c:pt idx="479">
                  <c:v>6.5454545454545459</c:v>
                </c:pt>
                <c:pt idx="480">
                  <c:v>6.6136363636363633</c:v>
                </c:pt>
                <c:pt idx="481">
                  <c:v>6.6136363636363633</c:v>
                </c:pt>
                <c:pt idx="482">
                  <c:v>6.5909090909090908</c:v>
                </c:pt>
                <c:pt idx="483">
                  <c:v>6.5681818181818183</c:v>
                </c:pt>
                <c:pt idx="484">
                  <c:v>6.5681818181818183</c:v>
                </c:pt>
                <c:pt idx="485">
                  <c:v>6.5681818181818183</c:v>
                </c:pt>
                <c:pt idx="486">
                  <c:v>6.6136363636363633</c:v>
                </c:pt>
                <c:pt idx="487">
                  <c:v>6.5227272727272725</c:v>
                </c:pt>
                <c:pt idx="488">
                  <c:v>6.6136363636363633</c:v>
                </c:pt>
                <c:pt idx="489">
                  <c:v>6.6136363636363633</c:v>
                </c:pt>
                <c:pt idx="490">
                  <c:v>6.5227272727272725</c:v>
                </c:pt>
                <c:pt idx="491">
                  <c:v>6.5454545454545459</c:v>
                </c:pt>
                <c:pt idx="492">
                  <c:v>6.6136363636363633</c:v>
                </c:pt>
                <c:pt idx="493">
                  <c:v>6.6136363636363633</c:v>
                </c:pt>
                <c:pt idx="494">
                  <c:v>6.6136363636363633</c:v>
                </c:pt>
                <c:pt idx="495">
                  <c:v>6.5909090909090908</c:v>
                </c:pt>
                <c:pt idx="496">
                  <c:v>6.7727272727272725</c:v>
                </c:pt>
                <c:pt idx="497">
                  <c:v>6.7727272727272725</c:v>
                </c:pt>
                <c:pt idx="498">
                  <c:v>6.7272727272727275</c:v>
                </c:pt>
                <c:pt idx="499">
                  <c:v>6.6363636363636367</c:v>
                </c:pt>
                <c:pt idx="500">
                  <c:v>6.5454545454545459</c:v>
                </c:pt>
                <c:pt idx="501">
                  <c:v>6.5454545454545459</c:v>
                </c:pt>
                <c:pt idx="502">
                  <c:v>6.6136363636363633</c:v>
                </c:pt>
                <c:pt idx="503">
                  <c:v>6.5681818181818183</c:v>
                </c:pt>
                <c:pt idx="504">
                  <c:v>6.6136363636363633</c:v>
                </c:pt>
                <c:pt idx="505">
                  <c:v>6.6136363636363633</c:v>
                </c:pt>
                <c:pt idx="506">
                  <c:v>6.5681818181818183</c:v>
                </c:pt>
                <c:pt idx="507">
                  <c:v>6.5454545454545459</c:v>
                </c:pt>
                <c:pt idx="508">
                  <c:v>6.5909090909090908</c:v>
                </c:pt>
                <c:pt idx="509">
                  <c:v>6.5909090909090908</c:v>
                </c:pt>
                <c:pt idx="510">
                  <c:v>6.5454545454545459</c:v>
                </c:pt>
                <c:pt idx="511">
                  <c:v>6.5681818181818183</c:v>
                </c:pt>
                <c:pt idx="512">
                  <c:v>6.5454545454545459</c:v>
                </c:pt>
                <c:pt idx="513">
                  <c:v>6.5454545454545459</c:v>
                </c:pt>
                <c:pt idx="514">
                  <c:v>6.5681818181818183</c:v>
                </c:pt>
                <c:pt idx="515">
                  <c:v>6.5454545454545459</c:v>
                </c:pt>
                <c:pt idx="516">
                  <c:v>6.5681818181818183</c:v>
                </c:pt>
                <c:pt idx="517">
                  <c:v>6.5681818181818183</c:v>
                </c:pt>
                <c:pt idx="518">
                  <c:v>6.5909090909090908</c:v>
                </c:pt>
                <c:pt idx="519">
                  <c:v>6.5454545454545459</c:v>
                </c:pt>
                <c:pt idx="520">
                  <c:v>6.5681818181818183</c:v>
                </c:pt>
                <c:pt idx="521">
                  <c:v>6.5454545454545459</c:v>
                </c:pt>
                <c:pt idx="522">
                  <c:v>6.5454545454545459</c:v>
                </c:pt>
                <c:pt idx="523">
                  <c:v>6.5454545454545459</c:v>
                </c:pt>
                <c:pt idx="524">
                  <c:v>6.5454545454545459</c:v>
                </c:pt>
                <c:pt idx="525">
                  <c:v>6.5454545454545459</c:v>
                </c:pt>
                <c:pt idx="526">
                  <c:v>6.5681818181818183</c:v>
                </c:pt>
                <c:pt idx="527">
                  <c:v>6.5227272727272725</c:v>
                </c:pt>
                <c:pt idx="528">
                  <c:v>6.5</c:v>
                </c:pt>
                <c:pt idx="529">
                  <c:v>6.5</c:v>
                </c:pt>
                <c:pt idx="530">
                  <c:v>6.5681818181818183</c:v>
                </c:pt>
                <c:pt idx="531">
                  <c:v>6.5454545454545459</c:v>
                </c:pt>
                <c:pt idx="532">
                  <c:v>6.5454545454545459</c:v>
                </c:pt>
                <c:pt idx="533">
                  <c:v>6.5454545454545459</c:v>
                </c:pt>
                <c:pt idx="534">
                  <c:v>6.5681818181818183</c:v>
                </c:pt>
                <c:pt idx="535">
                  <c:v>6.5681818181818183</c:v>
                </c:pt>
                <c:pt idx="536">
                  <c:v>6.5909090909090908</c:v>
                </c:pt>
                <c:pt idx="537">
                  <c:v>6.5909090909090908</c:v>
                </c:pt>
                <c:pt idx="538">
                  <c:v>6.5454545454545459</c:v>
                </c:pt>
                <c:pt idx="539">
                  <c:v>6.5681818181818183</c:v>
                </c:pt>
                <c:pt idx="540">
                  <c:v>6.5681818181818183</c:v>
                </c:pt>
                <c:pt idx="541">
                  <c:v>6.5681818181818183</c:v>
                </c:pt>
                <c:pt idx="542">
                  <c:v>6.6136363636363633</c:v>
                </c:pt>
                <c:pt idx="543">
                  <c:v>6.5681818181818183</c:v>
                </c:pt>
                <c:pt idx="544">
                  <c:v>6.5227272727272725</c:v>
                </c:pt>
                <c:pt idx="545">
                  <c:v>6.5681818181818183</c:v>
                </c:pt>
                <c:pt idx="546">
                  <c:v>6.5681818181818183</c:v>
                </c:pt>
                <c:pt idx="547">
                  <c:v>6.5227272727272725</c:v>
                </c:pt>
                <c:pt idx="548">
                  <c:v>6.5909090909090908</c:v>
                </c:pt>
                <c:pt idx="549">
                  <c:v>6.5</c:v>
                </c:pt>
                <c:pt idx="550">
                  <c:v>6.5</c:v>
                </c:pt>
                <c:pt idx="551">
                  <c:v>6.5227272727272725</c:v>
                </c:pt>
                <c:pt idx="552">
                  <c:v>6.5</c:v>
                </c:pt>
                <c:pt idx="553">
                  <c:v>6.6590909090909092</c:v>
                </c:pt>
                <c:pt idx="554">
                  <c:v>6.6590909090909092</c:v>
                </c:pt>
                <c:pt idx="555">
                  <c:v>6.5</c:v>
                </c:pt>
                <c:pt idx="556">
                  <c:v>6.5681818181818183</c:v>
                </c:pt>
                <c:pt idx="557">
                  <c:v>6.5454545454545459</c:v>
                </c:pt>
                <c:pt idx="558">
                  <c:v>6.5454545454545459</c:v>
                </c:pt>
                <c:pt idx="559">
                  <c:v>6.5909090909090908</c:v>
                </c:pt>
                <c:pt idx="560">
                  <c:v>6.5227272727272725</c:v>
                </c:pt>
                <c:pt idx="561">
                  <c:v>6.5</c:v>
                </c:pt>
                <c:pt idx="562">
                  <c:v>6.5</c:v>
                </c:pt>
                <c:pt idx="563">
                  <c:v>6.6136363636363633</c:v>
                </c:pt>
                <c:pt idx="564">
                  <c:v>6.6363636363636367</c:v>
                </c:pt>
                <c:pt idx="565">
                  <c:v>6.5227272727272725</c:v>
                </c:pt>
                <c:pt idx="566">
                  <c:v>6.5681818181818183</c:v>
                </c:pt>
                <c:pt idx="567">
                  <c:v>6.5681818181818183</c:v>
                </c:pt>
                <c:pt idx="568">
                  <c:v>6.6363636363636367</c:v>
                </c:pt>
                <c:pt idx="569">
                  <c:v>6.5454545454545459</c:v>
                </c:pt>
                <c:pt idx="570">
                  <c:v>6.6136363636363633</c:v>
                </c:pt>
                <c:pt idx="571">
                  <c:v>6.5909090909090908</c:v>
                </c:pt>
                <c:pt idx="572">
                  <c:v>6.6363636363636367</c:v>
                </c:pt>
                <c:pt idx="573">
                  <c:v>6.4545454545454541</c:v>
                </c:pt>
                <c:pt idx="574">
                  <c:v>6.6136363636363633</c:v>
                </c:pt>
                <c:pt idx="575">
                  <c:v>6.6136363636363633</c:v>
                </c:pt>
                <c:pt idx="576">
                  <c:v>6.4545454545454541</c:v>
                </c:pt>
                <c:pt idx="577">
                  <c:v>6.6136363636363633</c:v>
                </c:pt>
                <c:pt idx="578">
                  <c:v>6.5227272727272725</c:v>
                </c:pt>
                <c:pt idx="579">
                  <c:v>6.5227272727272725</c:v>
                </c:pt>
                <c:pt idx="580">
                  <c:v>6.5454545454545459</c:v>
                </c:pt>
                <c:pt idx="581">
                  <c:v>6.6136363636363633</c:v>
                </c:pt>
                <c:pt idx="582">
                  <c:v>6.6818181818181817</c:v>
                </c:pt>
                <c:pt idx="583">
                  <c:v>6.6818181818181817</c:v>
                </c:pt>
                <c:pt idx="584">
                  <c:v>6.6590909090909092</c:v>
                </c:pt>
                <c:pt idx="585">
                  <c:v>6.3863636363636367</c:v>
                </c:pt>
                <c:pt idx="586">
                  <c:v>6.5</c:v>
                </c:pt>
                <c:pt idx="587">
                  <c:v>6.5454545454545459</c:v>
                </c:pt>
                <c:pt idx="588">
                  <c:v>6.5454545454545459</c:v>
                </c:pt>
                <c:pt idx="589">
                  <c:v>6.6818181818181817</c:v>
                </c:pt>
                <c:pt idx="590">
                  <c:v>6.4772727272727275</c:v>
                </c:pt>
                <c:pt idx="591">
                  <c:v>6.4772727272727275</c:v>
                </c:pt>
                <c:pt idx="592">
                  <c:v>6.4772727272727275</c:v>
                </c:pt>
                <c:pt idx="593">
                  <c:v>6.5</c:v>
                </c:pt>
                <c:pt idx="594">
                  <c:v>6.5909090909090908</c:v>
                </c:pt>
                <c:pt idx="595">
                  <c:v>6.5</c:v>
                </c:pt>
                <c:pt idx="596">
                  <c:v>6.5</c:v>
                </c:pt>
                <c:pt idx="597">
                  <c:v>6.6818181818181817</c:v>
                </c:pt>
                <c:pt idx="598">
                  <c:v>6.5227272727272725</c:v>
                </c:pt>
                <c:pt idx="599">
                  <c:v>6.6590909090909092</c:v>
                </c:pt>
                <c:pt idx="600">
                  <c:v>6.6363636363636367</c:v>
                </c:pt>
                <c:pt idx="601">
                  <c:v>6.5</c:v>
                </c:pt>
                <c:pt idx="602">
                  <c:v>6.5681818181818183</c:v>
                </c:pt>
                <c:pt idx="603">
                  <c:v>6.5454545454545459</c:v>
                </c:pt>
                <c:pt idx="604">
                  <c:v>6.5454545454545459</c:v>
                </c:pt>
                <c:pt idx="605">
                  <c:v>6.5</c:v>
                </c:pt>
                <c:pt idx="606">
                  <c:v>6.5909090909090908</c:v>
                </c:pt>
                <c:pt idx="607">
                  <c:v>6.5454545454545459</c:v>
                </c:pt>
                <c:pt idx="608">
                  <c:v>6.5</c:v>
                </c:pt>
                <c:pt idx="609">
                  <c:v>6.5</c:v>
                </c:pt>
                <c:pt idx="610">
                  <c:v>6.5909090909090908</c:v>
                </c:pt>
                <c:pt idx="611">
                  <c:v>6.5454545454545459</c:v>
                </c:pt>
                <c:pt idx="612">
                  <c:v>6.4318181818181817</c:v>
                </c:pt>
                <c:pt idx="613">
                  <c:v>6.4318181818181817</c:v>
                </c:pt>
                <c:pt idx="614">
                  <c:v>6.4318181818181817</c:v>
                </c:pt>
                <c:pt idx="615">
                  <c:v>6.5454545454545459</c:v>
                </c:pt>
                <c:pt idx="616">
                  <c:v>6.5909090909090908</c:v>
                </c:pt>
                <c:pt idx="617">
                  <c:v>6.5909090909090908</c:v>
                </c:pt>
                <c:pt idx="618">
                  <c:v>6.5227272727272725</c:v>
                </c:pt>
                <c:pt idx="619">
                  <c:v>6.5681818181818183</c:v>
                </c:pt>
                <c:pt idx="620">
                  <c:v>6.5227272727272725</c:v>
                </c:pt>
                <c:pt idx="621">
                  <c:v>6.5227272727272725</c:v>
                </c:pt>
                <c:pt idx="622">
                  <c:v>6.5681818181818183</c:v>
                </c:pt>
                <c:pt idx="623">
                  <c:v>6.5681818181818183</c:v>
                </c:pt>
                <c:pt idx="624">
                  <c:v>6.5681818181818183</c:v>
                </c:pt>
                <c:pt idx="625">
                  <c:v>6.5681818181818183</c:v>
                </c:pt>
                <c:pt idx="626">
                  <c:v>6.5681818181818183</c:v>
                </c:pt>
                <c:pt idx="627">
                  <c:v>6.5454545454545459</c:v>
                </c:pt>
                <c:pt idx="628">
                  <c:v>6.5681818181818183</c:v>
                </c:pt>
                <c:pt idx="629">
                  <c:v>6.5681818181818183</c:v>
                </c:pt>
                <c:pt idx="630">
                  <c:v>6.5681818181818183</c:v>
                </c:pt>
                <c:pt idx="631">
                  <c:v>6.5909090909090908</c:v>
                </c:pt>
                <c:pt idx="632">
                  <c:v>6.5681818181818183</c:v>
                </c:pt>
                <c:pt idx="633">
                  <c:v>6.5227272727272725</c:v>
                </c:pt>
                <c:pt idx="634">
                  <c:v>6.5227272727272725</c:v>
                </c:pt>
                <c:pt idx="635">
                  <c:v>6.5454545454545459</c:v>
                </c:pt>
                <c:pt idx="636">
                  <c:v>6.5227272727272725</c:v>
                </c:pt>
                <c:pt idx="637">
                  <c:v>6.5454545454545459</c:v>
                </c:pt>
                <c:pt idx="638">
                  <c:v>6.5454545454545459</c:v>
                </c:pt>
                <c:pt idx="639">
                  <c:v>6.5681818181818183</c:v>
                </c:pt>
                <c:pt idx="640">
                  <c:v>6.5681818181818183</c:v>
                </c:pt>
                <c:pt idx="641">
                  <c:v>6.5681818181818183</c:v>
                </c:pt>
                <c:pt idx="642">
                  <c:v>6.5681818181818183</c:v>
                </c:pt>
                <c:pt idx="643">
                  <c:v>6.5909090909090908</c:v>
                </c:pt>
                <c:pt idx="644">
                  <c:v>6.5681818181818183</c:v>
                </c:pt>
                <c:pt idx="645">
                  <c:v>6.5681818181818183</c:v>
                </c:pt>
                <c:pt idx="646">
                  <c:v>6.5681818181818183</c:v>
                </c:pt>
                <c:pt idx="647">
                  <c:v>6.5681818181818183</c:v>
                </c:pt>
                <c:pt idx="648">
                  <c:v>6.5227272727272725</c:v>
                </c:pt>
                <c:pt idx="649">
                  <c:v>6.5909090909090908</c:v>
                </c:pt>
                <c:pt idx="650">
                  <c:v>6.6136363636363633</c:v>
                </c:pt>
                <c:pt idx="651">
                  <c:v>6.5</c:v>
                </c:pt>
                <c:pt idx="652">
                  <c:v>6.5454545454545459</c:v>
                </c:pt>
                <c:pt idx="653">
                  <c:v>6.5681818181818183</c:v>
                </c:pt>
                <c:pt idx="654">
                  <c:v>6.5681818181818183</c:v>
                </c:pt>
                <c:pt idx="655">
                  <c:v>6.5681818181818183</c:v>
                </c:pt>
                <c:pt idx="656">
                  <c:v>6.5681818181818183</c:v>
                </c:pt>
                <c:pt idx="657">
                  <c:v>6.5454545454545459</c:v>
                </c:pt>
                <c:pt idx="658">
                  <c:v>6.5454545454545459</c:v>
                </c:pt>
                <c:pt idx="659">
                  <c:v>6.5227272727272725</c:v>
                </c:pt>
                <c:pt idx="660">
                  <c:v>6.5454545454545459</c:v>
                </c:pt>
                <c:pt idx="661">
                  <c:v>6.5454545454545459</c:v>
                </c:pt>
                <c:pt idx="662">
                  <c:v>6.5454545454545459</c:v>
                </c:pt>
                <c:pt idx="663">
                  <c:v>6.5454545454545459</c:v>
                </c:pt>
                <c:pt idx="664">
                  <c:v>6.5454545454545459</c:v>
                </c:pt>
                <c:pt idx="665">
                  <c:v>6.5681818181818183</c:v>
                </c:pt>
                <c:pt idx="666">
                  <c:v>6.5681818181818183</c:v>
                </c:pt>
                <c:pt idx="667">
                  <c:v>6.5681818181818183</c:v>
                </c:pt>
                <c:pt idx="668">
                  <c:v>6.5681818181818183</c:v>
                </c:pt>
                <c:pt idx="669">
                  <c:v>6.5</c:v>
                </c:pt>
                <c:pt idx="670">
                  <c:v>6.6136363636363633</c:v>
                </c:pt>
                <c:pt idx="671">
                  <c:v>6.6136363636363633</c:v>
                </c:pt>
                <c:pt idx="672">
                  <c:v>6.5454545454545459</c:v>
                </c:pt>
                <c:pt idx="673">
                  <c:v>6.5909090909090908</c:v>
                </c:pt>
                <c:pt idx="674">
                  <c:v>6.5454545454545459</c:v>
                </c:pt>
                <c:pt idx="675">
                  <c:v>6.5681818181818183</c:v>
                </c:pt>
                <c:pt idx="676">
                  <c:v>6.5681818181818183</c:v>
                </c:pt>
                <c:pt idx="677">
                  <c:v>6.5454545454545459</c:v>
                </c:pt>
                <c:pt idx="678">
                  <c:v>6.5681818181818183</c:v>
                </c:pt>
                <c:pt idx="679">
                  <c:v>6.5454545454545459</c:v>
                </c:pt>
                <c:pt idx="680">
                  <c:v>6.5454545454545459</c:v>
                </c:pt>
                <c:pt idx="681">
                  <c:v>6.5454545454545459</c:v>
                </c:pt>
                <c:pt idx="682">
                  <c:v>6.5909090909090908</c:v>
                </c:pt>
                <c:pt idx="683">
                  <c:v>6.5681818181818183</c:v>
                </c:pt>
                <c:pt idx="684">
                  <c:v>6.5681818181818183</c:v>
                </c:pt>
                <c:pt idx="685">
                  <c:v>6.5</c:v>
                </c:pt>
                <c:pt idx="686">
                  <c:v>6.5909090909090908</c:v>
                </c:pt>
                <c:pt idx="687">
                  <c:v>6.5454545454545459</c:v>
                </c:pt>
                <c:pt idx="688">
                  <c:v>6.5454545454545459</c:v>
                </c:pt>
                <c:pt idx="689">
                  <c:v>6.6136363636363633</c:v>
                </c:pt>
                <c:pt idx="690">
                  <c:v>6.5681818181818183</c:v>
                </c:pt>
                <c:pt idx="691">
                  <c:v>6.5227272727272725</c:v>
                </c:pt>
                <c:pt idx="692">
                  <c:v>6.5227272727272725</c:v>
                </c:pt>
                <c:pt idx="693">
                  <c:v>6.5227272727272725</c:v>
                </c:pt>
                <c:pt idx="694">
                  <c:v>6.5454545454545459</c:v>
                </c:pt>
                <c:pt idx="695">
                  <c:v>6.5681818181818183</c:v>
                </c:pt>
                <c:pt idx="696">
                  <c:v>6.5681818181818183</c:v>
                </c:pt>
                <c:pt idx="697">
                  <c:v>6.5681818181818183</c:v>
                </c:pt>
                <c:pt idx="698">
                  <c:v>6.5454545454545459</c:v>
                </c:pt>
                <c:pt idx="699">
                  <c:v>6.5681818181818183</c:v>
                </c:pt>
                <c:pt idx="700">
                  <c:v>6.5681818181818183</c:v>
                </c:pt>
                <c:pt idx="701">
                  <c:v>6.5454545454545459</c:v>
                </c:pt>
                <c:pt idx="702">
                  <c:v>6.5681818181818183</c:v>
                </c:pt>
                <c:pt idx="703">
                  <c:v>6.5909090909090908</c:v>
                </c:pt>
                <c:pt idx="704">
                  <c:v>6.5681818181818183</c:v>
                </c:pt>
                <c:pt idx="705">
                  <c:v>6.5681818181818183</c:v>
                </c:pt>
                <c:pt idx="706">
                  <c:v>6.5227272727272725</c:v>
                </c:pt>
                <c:pt idx="707">
                  <c:v>6.5681818181818183</c:v>
                </c:pt>
                <c:pt idx="708">
                  <c:v>6.5454545454545459</c:v>
                </c:pt>
                <c:pt idx="709">
                  <c:v>6.5454545454545459</c:v>
                </c:pt>
                <c:pt idx="710">
                  <c:v>6.5454545454545459</c:v>
                </c:pt>
                <c:pt idx="711">
                  <c:v>6.5681818181818183</c:v>
                </c:pt>
                <c:pt idx="712">
                  <c:v>6.5681818181818183</c:v>
                </c:pt>
                <c:pt idx="713">
                  <c:v>6.5681818181818183</c:v>
                </c:pt>
                <c:pt idx="714">
                  <c:v>6.5227272727272725</c:v>
                </c:pt>
                <c:pt idx="715">
                  <c:v>6.5454545454545459</c:v>
                </c:pt>
                <c:pt idx="716">
                  <c:v>6.5681818181818183</c:v>
                </c:pt>
                <c:pt idx="717">
                  <c:v>6.5681818181818183</c:v>
                </c:pt>
                <c:pt idx="718">
                  <c:v>6.5681818181818183</c:v>
                </c:pt>
                <c:pt idx="719">
                  <c:v>6.5909090909090908</c:v>
                </c:pt>
                <c:pt idx="720">
                  <c:v>6.5909090909090908</c:v>
                </c:pt>
                <c:pt idx="721">
                  <c:v>6.5454545454545459</c:v>
                </c:pt>
                <c:pt idx="722">
                  <c:v>6.5454545454545459</c:v>
                </c:pt>
                <c:pt idx="723">
                  <c:v>6.5681818181818183</c:v>
                </c:pt>
                <c:pt idx="724">
                  <c:v>6.5454545454545459</c:v>
                </c:pt>
                <c:pt idx="725">
                  <c:v>6.5681818181818183</c:v>
                </c:pt>
                <c:pt idx="726">
                  <c:v>6.5681818181818183</c:v>
                </c:pt>
                <c:pt idx="727">
                  <c:v>6.5454545454545459</c:v>
                </c:pt>
                <c:pt idx="728">
                  <c:v>6.5681818181818183</c:v>
                </c:pt>
                <c:pt idx="729">
                  <c:v>6.5681818181818183</c:v>
                </c:pt>
                <c:pt idx="730">
                  <c:v>6.5681818181818183</c:v>
                </c:pt>
                <c:pt idx="731">
                  <c:v>6.5454545454545459</c:v>
                </c:pt>
                <c:pt idx="732">
                  <c:v>6.5909090909090908</c:v>
                </c:pt>
                <c:pt idx="733">
                  <c:v>6.5681818181818183</c:v>
                </c:pt>
                <c:pt idx="734">
                  <c:v>6.5681818181818183</c:v>
                </c:pt>
                <c:pt idx="735">
                  <c:v>6.5681818181818183</c:v>
                </c:pt>
                <c:pt idx="736">
                  <c:v>6.5681818181818183</c:v>
                </c:pt>
                <c:pt idx="737">
                  <c:v>6.5454545454545459</c:v>
                </c:pt>
                <c:pt idx="738">
                  <c:v>6.5681818181818183</c:v>
                </c:pt>
                <c:pt idx="739">
                  <c:v>6.5681818181818183</c:v>
                </c:pt>
                <c:pt idx="740">
                  <c:v>6.5454545454545459</c:v>
                </c:pt>
                <c:pt idx="741">
                  <c:v>6.5681818181818183</c:v>
                </c:pt>
                <c:pt idx="742">
                  <c:v>6.5454545454545459</c:v>
                </c:pt>
                <c:pt idx="743">
                  <c:v>6.5454545454545459</c:v>
                </c:pt>
                <c:pt idx="744">
                  <c:v>6.5454545454545459</c:v>
                </c:pt>
                <c:pt idx="745">
                  <c:v>6.5681818181818183</c:v>
                </c:pt>
                <c:pt idx="746">
                  <c:v>6.5681818181818183</c:v>
                </c:pt>
                <c:pt idx="747">
                  <c:v>6.5681818181818183</c:v>
                </c:pt>
                <c:pt idx="748">
                  <c:v>6.5681818181818183</c:v>
                </c:pt>
                <c:pt idx="749">
                  <c:v>6.5681818181818183</c:v>
                </c:pt>
                <c:pt idx="750">
                  <c:v>6.5681818181818183</c:v>
                </c:pt>
                <c:pt idx="751">
                  <c:v>6.5681818181818183</c:v>
                </c:pt>
                <c:pt idx="752">
                  <c:v>6.5909090909090908</c:v>
                </c:pt>
                <c:pt idx="753">
                  <c:v>6.5681818181818183</c:v>
                </c:pt>
                <c:pt idx="754">
                  <c:v>6.5681818181818183</c:v>
                </c:pt>
                <c:pt idx="755">
                  <c:v>6.5681818181818183</c:v>
                </c:pt>
                <c:pt idx="756">
                  <c:v>6.5454545454545459</c:v>
                </c:pt>
                <c:pt idx="757">
                  <c:v>6.5681818181818183</c:v>
                </c:pt>
                <c:pt idx="758">
                  <c:v>6.5454545454545459</c:v>
                </c:pt>
                <c:pt idx="759">
                  <c:v>6.5681818181818183</c:v>
                </c:pt>
                <c:pt idx="760">
                  <c:v>6.5681818181818183</c:v>
                </c:pt>
                <c:pt idx="761">
                  <c:v>6.5681818181818183</c:v>
                </c:pt>
                <c:pt idx="762">
                  <c:v>6.5909090909090908</c:v>
                </c:pt>
                <c:pt idx="763">
                  <c:v>6.5454545454545459</c:v>
                </c:pt>
                <c:pt idx="764">
                  <c:v>6.5454545454545459</c:v>
                </c:pt>
                <c:pt idx="765">
                  <c:v>6.5681818181818183</c:v>
                </c:pt>
                <c:pt idx="766">
                  <c:v>6.5454545454545459</c:v>
                </c:pt>
                <c:pt idx="767">
                  <c:v>6.5681818181818183</c:v>
                </c:pt>
                <c:pt idx="768">
                  <c:v>6.5681818181818183</c:v>
                </c:pt>
                <c:pt idx="769">
                  <c:v>6.5681818181818183</c:v>
                </c:pt>
                <c:pt idx="770">
                  <c:v>6.5681818181818183</c:v>
                </c:pt>
                <c:pt idx="771">
                  <c:v>6.5227272727272725</c:v>
                </c:pt>
                <c:pt idx="772">
                  <c:v>6.5227272727272725</c:v>
                </c:pt>
                <c:pt idx="773">
                  <c:v>6.5681818181818183</c:v>
                </c:pt>
                <c:pt idx="774">
                  <c:v>6.5681818181818183</c:v>
                </c:pt>
                <c:pt idx="775">
                  <c:v>6.5454545454545459</c:v>
                </c:pt>
                <c:pt idx="776">
                  <c:v>6.5454545454545459</c:v>
                </c:pt>
                <c:pt idx="777">
                  <c:v>6.5454545454545459</c:v>
                </c:pt>
                <c:pt idx="778">
                  <c:v>6.5454545454545459</c:v>
                </c:pt>
                <c:pt idx="779">
                  <c:v>6.5681818181818183</c:v>
                </c:pt>
                <c:pt idx="780">
                  <c:v>6.5454545454545459</c:v>
                </c:pt>
                <c:pt idx="781">
                  <c:v>6.5454545454545459</c:v>
                </c:pt>
                <c:pt idx="782">
                  <c:v>6.5454545454545459</c:v>
                </c:pt>
                <c:pt idx="783">
                  <c:v>6.5454545454545459</c:v>
                </c:pt>
                <c:pt idx="784">
                  <c:v>6.5454545454545459</c:v>
                </c:pt>
                <c:pt idx="785">
                  <c:v>6.5454545454545459</c:v>
                </c:pt>
                <c:pt idx="786">
                  <c:v>6.5454545454545459</c:v>
                </c:pt>
                <c:pt idx="787">
                  <c:v>6.5454545454545459</c:v>
                </c:pt>
                <c:pt idx="788">
                  <c:v>6.5681818181818183</c:v>
                </c:pt>
                <c:pt idx="789">
                  <c:v>6.5681818181818183</c:v>
                </c:pt>
                <c:pt idx="790">
                  <c:v>6.5681818181818183</c:v>
                </c:pt>
                <c:pt idx="791">
                  <c:v>6.5454545454545459</c:v>
                </c:pt>
                <c:pt idx="792">
                  <c:v>6.5681818181818183</c:v>
                </c:pt>
                <c:pt idx="793">
                  <c:v>6.5681818181818183</c:v>
                </c:pt>
                <c:pt idx="794">
                  <c:v>6.5681818181818183</c:v>
                </c:pt>
                <c:pt idx="795">
                  <c:v>6.5454545454545459</c:v>
                </c:pt>
                <c:pt idx="796">
                  <c:v>6.5454545454545459</c:v>
                </c:pt>
                <c:pt idx="797">
                  <c:v>6.5454545454545459</c:v>
                </c:pt>
                <c:pt idx="798">
                  <c:v>6.5681818181818183</c:v>
                </c:pt>
                <c:pt idx="799">
                  <c:v>6.5454545454545459</c:v>
                </c:pt>
                <c:pt idx="800">
                  <c:v>6.5454545454545459</c:v>
                </c:pt>
                <c:pt idx="801">
                  <c:v>6.5454545454545459</c:v>
                </c:pt>
                <c:pt idx="802">
                  <c:v>6.5454545454545459</c:v>
                </c:pt>
                <c:pt idx="803">
                  <c:v>6.5454545454545459</c:v>
                </c:pt>
                <c:pt idx="804">
                  <c:v>6.5681818181818183</c:v>
                </c:pt>
                <c:pt idx="805">
                  <c:v>6.5681818181818183</c:v>
                </c:pt>
                <c:pt idx="806">
                  <c:v>6.5681818181818183</c:v>
                </c:pt>
                <c:pt idx="807">
                  <c:v>6.5909090909090908</c:v>
                </c:pt>
                <c:pt idx="808">
                  <c:v>6.5681818181818183</c:v>
                </c:pt>
                <c:pt idx="809">
                  <c:v>6.5454545454545459</c:v>
                </c:pt>
                <c:pt idx="810">
                  <c:v>6.5454545454545459</c:v>
                </c:pt>
                <c:pt idx="811">
                  <c:v>6.5454545454545459</c:v>
                </c:pt>
                <c:pt idx="812">
                  <c:v>6.5909090909090908</c:v>
                </c:pt>
                <c:pt idx="813">
                  <c:v>6.5454545454545459</c:v>
                </c:pt>
                <c:pt idx="814">
                  <c:v>6.5454545454545459</c:v>
                </c:pt>
                <c:pt idx="815">
                  <c:v>6.5681818181818183</c:v>
                </c:pt>
                <c:pt idx="816">
                  <c:v>6.5681818181818183</c:v>
                </c:pt>
                <c:pt idx="817">
                  <c:v>6.5454545454545459</c:v>
                </c:pt>
                <c:pt idx="818">
                  <c:v>6.5454545454545459</c:v>
                </c:pt>
                <c:pt idx="819">
                  <c:v>6.5681818181818183</c:v>
                </c:pt>
                <c:pt idx="820">
                  <c:v>6.5681818181818183</c:v>
                </c:pt>
                <c:pt idx="821">
                  <c:v>6.5681818181818183</c:v>
                </c:pt>
                <c:pt idx="822">
                  <c:v>6.5681818181818183</c:v>
                </c:pt>
                <c:pt idx="823">
                  <c:v>6.5681818181818183</c:v>
                </c:pt>
                <c:pt idx="824">
                  <c:v>6.5681818181818183</c:v>
                </c:pt>
                <c:pt idx="825">
                  <c:v>6.5909090909090908</c:v>
                </c:pt>
                <c:pt idx="826">
                  <c:v>6.5454545454545459</c:v>
                </c:pt>
                <c:pt idx="827">
                  <c:v>6.5454545454545459</c:v>
                </c:pt>
                <c:pt idx="828">
                  <c:v>6.5681818181818183</c:v>
                </c:pt>
                <c:pt idx="829">
                  <c:v>6.5454545454545459</c:v>
                </c:pt>
                <c:pt idx="830">
                  <c:v>6.5681818181818183</c:v>
                </c:pt>
                <c:pt idx="831">
                  <c:v>6.5681818181818183</c:v>
                </c:pt>
                <c:pt idx="832">
                  <c:v>6.5227272727272725</c:v>
                </c:pt>
                <c:pt idx="833">
                  <c:v>6.5227272727272725</c:v>
                </c:pt>
                <c:pt idx="834">
                  <c:v>6.5454545454545459</c:v>
                </c:pt>
                <c:pt idx="835">
                  <c:v>6.5454545454545459</c:v>
                </c:pt>
                <c:pt idx="836">
                  <c:v>6.5454545454545459</c:v>
                </c:pt>
                <c:pt idx="837">
                  <c:v>6.5454545454545459</c:v>
                </c:pt>
                <c:pt idx="838">
                  <c:v>6.5681818181818183</c:v>
                </c:pt>
                <c:pt idx="839">
                  <c:v>6.5681818181818183</c:v>
                </c:pt>
                <c:pt idx="840">
                  <c:v>6.5454545454545459</c:v>
                </c:pt>
                <c:pt idx="841">
                  <c:v>6.5681818181818183</c:v>
                </c:pt>
                <c:pt idx="842">
                  <c:v>6.5454545454545459</c:v>
                </c:pt>
                <c:pt idx="843">
                  <c:v>6.5681818181818183</c:v>
                </c:pt>
                <c:pt idx="844">
                  <c:v>6.5681818181818183</c:v>
                </c:pt>
                <c:pt idx="845">
                  <c:v>6.5681818181818183</c:v>
                </c:pt>
                <c:pt idx="846">
                  <c:v>6.5454545454545459</c:v>
                </c:pt>
                <c:pt idx="847">
                  <c:v>6.5681818181818183</c:v>
                </c:pt>
                <c:pt idx="848">
                  <c:v>6.5681818181818183</c:v>
                </c:pt>
                <c:pt idx="849">
                  <c:v>6.5681818181818183</c:v>
                </c:pt>
                <c:pt idx="850">
                  <c:v>6.5681818181818183</c:v>
                </c:pt>
                <c:pt idx="851">
                  <c:v>6.5454545454545459</c:v>
                </c:pt>
                <c:pt idx="852">
                  <c:v>6.5454545454545459</c:v>
                </c:pt>
                <c:pt idx="853">
                  <c:v>6.5227272727272725</c:v>
                </c:pt>
                <c:pt idx="854">
                  <c:v>6.6136363636363633</c:v>
                </c:pt>
                <c:pt idx="855">
                  <c:v>6.5227272727272725</c:v>
                </c:pt>
                <c:pt idx="856">
                  <c:v>6.5454545454545459</c:v>
                </c:pt>
                <c:pt idx="857">
                  <c:v>6.6363636363636367</c:v>
                </c:pt>
                <c:pt idx="858">
                  <c:v>6.5</c:v>
                </c:pt>
                <c:pt idx="859">
                  <c:v>6.6136363636363633</c:v>
                </c:pt>
                <c:pt idx="860">
                  <c:v>6.6136363636363633</c:v>
                </c:pt>
                <c:pt idx="861">
                  <c:v>6.5681818181818183</c:v>
                </c:pt>
                <c:pt idx="862">
                  <c:v>6.5681818181818183</c:v>
                </c:pt>
                <c:pt idx="863">
                  <c:v>6.5454545454545459</c:v>
                </c:pt>
                <c:pt idx="864">
                  <c:v>6.5454545454545459</c:v>
                </c:pt>
                <c:pt idx="865">
                  <c:v>6.5454545454545459</c:v>
                </c:pt>
                <c:pt idx="866">
                  <c:v>6.5227272727272725</c:v>
                </c:pt>
                <c:pt idx="867">
                  <c:v>6.5681818181818183</c:v>
                </c:pt>
                <c:pt idx="868">
                  <c:v>6.5454545454545459</c:v>
                </c:pt>
                <c:pt idx="869">
                  <c:v>6.5454545454545459</c:v>
                </c:pt>
                <c:pt idx="870">
                  <c:v>6.5454545454545459</c:v>
                </c:pt>
                <c:pt idx="871">
                  <c:v>6.5681818181818183</c:v>
                </c:pt>
                <c:pt idx="872">
                  <c:v>6.5909090909090908</c:v>
                </c:pt>
                <c:pt idx="873">
                  <c:v>6.5909090909090908</c:v>
                </c:pt>
                <c:pt idx="874">
                  <c:v>6.5681818181818183</c:v>
                </c:pt>
                <c:pt idx="875">
                  <c:v>6.5681818181818183</c:v>
                </c:pt>
                <c:pt idx="876">
                  <c:v>6.5454545454545459</c:v>
                </c:pt>
                <c:pt idx="877">
                  <c:v>6.5454545454545459</c:v>
                </c:pt>
                <c:pt idx="878">
                  <c:v>6.5909090909090908</c:v>
                </c:pt>
                <c:pt idx="879">
                  <c:v>6.5227272727272725</c:v>
                </c:pt>
                <c:pt idx="880">
                  <c:v>6.5227272727272725</c:v>
                </c:pt>
                <c:pt idx="881">
                  <c:v>6.5227272727272725</c:v>
                </c:pt>
                <c:pt idx="882">
                  <c:v>6.5227272727272725</c:v>
                </c:pt>
                <c:pt idx="883">
                  <c:v>6.5681818181818183</c:v>
                </c:pt>
                <c:pt idx="884">
                  <c:v>6.5909090909090908</c:v>
                </c:pt>
                <c:pt idx="885">
                  <c:v>6.5909090909090908</c:v>
                </c:pt>
                <c:pt idx="886">
                  <c:v>6.5681818181818183</c:v>
                </c:pt>
                <c:pt idx="887">
                  <c:v>6.5454545454545459</c:v>
                </c:pt>
                <c:pt idx="888">
                  <c:v>6.5454545454545459</c:v>
                </c:pt>
                <c:pt idx="889">
                  <c:v>6.5454545454545459</c:v>
                </c:pt>
                <c:pt idx="890">
                  <c:v>6.5454545454545459</c:v>
                </c:pt>
                <c:pt idx="891">
                  <c:v>6.5681818181818183</c:v>
                </c:pt>
                <c:pt idx="892">
                  <c:v>6.5681818181818183</c:v>
                </c:pt>
                <c:pt idx="893">
                  <c:v>6.5909090909090908</c:v>
                </c:pt>
                <c:pt idx="894">
                  <c:v>6.5909090909090908</c:v>
                </c:pt>
                <c:pt idx="895">
                  <c:v>6.5454545454545459</c:v>
                </c:pt>
                <c:pt idx="896">
                  <c:v>6.4545454545454541</c:v>
                </c:pt>
                <c:pt idx="897">
                  <c:v>6.5909090909090908</c:v>
                </c:pt>
                <c:pt idx="898">
                  <c:v>6.5909090909090908</c:v>
                </c:pt>
                <c:pt idx="899">
                  <c:v>6.5454545454545459</c:v>
                </c:pt>
                <c:pt idx="900">
                  <c:v>6.6136363636363633</c:v>
                </c:pt>
                <c:pt idx="901">
                  <c:v>6.5454545454545459</c:v>
                </c:pt>
                <c:pt idx="902">
                  <c:v>6.5227272727272725</c:v>
                </c:pt>
                <c:pt idx="903">
                  <c:v>6.7045454545454541</c:v>
                </c:pt>
                <c:pt idx="904">
                  <c:v>6.4545454545454541</c:v>
                </c:pt>
                <c:pt idx="905">
                  <c:v>4.1818181818181817</c:v>
                </c:pt>
                <c:pt idx="906">
                  <c:v>3.8863636363636362</c:v>
                </c:pt>
                <c:pt idx="907">
                  <c:v>6.8863636363636367</c:v>
                </c:pt>
                <c:pt idx="908">
                  <c:v>9.2727272727272734</c:v>
                </c:pt>
                <c:pt idx="909">
                  <c:v>7.6818181818181817</c:v>
                </c:pt>
                <c:pt idx="910">
                  <c:v>1.4545454545454546</c:v>
                </c:pt>
                <c:pt idx="911">
                  <c:v>0.38636363636363635</c:v>
                </c:pt>
                <c:pt idx="912">
                  <c:v>5.8409090909090908</c:v>
                </c:pt>
                <c:pt idx="913">
                  <c:v>9.3636363636363633</c:v>
                </c:pt>
                <c:pt idx="914">
                  <c:v>5.4318181818181817</c:v>
                </c:pt>
                <c:pt idx="915">
                  <c:v>5.3636363636363633</c:v>
                </c:pt>
                <c:pt idx="916">
                  <c:v>7.7045454545454541</c:v>
                </c:pt>
                <c:pt idx="917">
                  <c:v>6.75</c:v>
                </c:pt>
                <c:pt idx="918">
                  <c:v>7.5227272727272725</c:v>
                </c:pt>
                <c:pt idx="919">
                  <c:v>7.5</c:v>
                </c:pt>
                <c:pt idx="920">
                  <c:v>8.2272727272727266</c:v>
                </c:pt>
                <c:pt idx="921">
                  <c:v>8.1818181818181817</c:v>
                </c:pt>
                <c:pt idx="922">
                  <c:v>7.4772727272727275</c:v>
                </c:pt>
                <c:pt idx="923">
                  <c:v>7.5227272727272725</c:v>
                </c:pt>
                <c:pt idx="924">
                  <c:v>6.9318181818181817</c:v>
                </c:pt>
                <c:pt idx="925">
                  <c:v>6.7727272727272725</c:v>
                </c:pt>
                <c:pt idx="926">
                  <c:v>6.0909090909090908</c:v>
                </c:pt>
                <c:pt idx="927">
                  <c:v>6.0681818181818183</c:v>
                </c:pt>
                <c:pt idx="928">
                  <c:v>6.5909090909090908</c:v>
                </c:pt>
                <c:pt idx="929">
                  <c:v>6.4772727272727275</c:v>
                </c:pt>
                <c:pt idx="930">
                  <c:v>5.5</c:v>
                </c:pt>
                <c:pt idx="931">
                  <c:v>5.8181818181818183</c:v>
                </c:pt>
                <c:pt idx="932">
                  <c:v>6.4090909090909092</c:v>
                </c:pt>
                <c:pt idx="933">
                  <c:v>6.9772727272727275</c:v>
                </c:pt>
                <c:pt idx="934">
                  <c:v>7.7272727272727275</c:v>
                </c:pt>
                <c:pt idx="935">
                  <c:v>7.75</c:v>
                </c:pt>
                <c:pt idx="936">
                  <c:v>6.3409090909090908</c:v>
                </c:pt>
                <c:pt idx="937">
                  <c:v>8.9772727272727266</c:v>
                </c:pt>
                <c:pt idx="938">
                  <c:v>8.4318181818181817</c:v>
                </c:pt>
                <c:pt idx="939">
                  <c:v>8.4318181818181817</c:v>
                </c:pt>
                <c:pt idx="940">
                  <c:v>7</c:v>
                </c:pt>
                <c:pt idx="941">
                  <c:v>6.9772727272727275</c:v>
                </c:pt>
                <c:pt idx="942">
                  <c:v>7.25</c:v>
                </c:pt>
                <c:pt idx="943">
                  <c:v>7.25</c:v>
                </c:pt>
                <c:pt idx="944">
                  <c:v>7.8636363636363633</c:v>
                </c:pt>
                <c:pt idx="945">
                  <c:v>8.4318181818181817</c:v>
                </c:pt>
                <c:pt idx="946">
                  <c:v>7.4545454545454541</c:v>
                </c:pt>
                <c:pt idx="947">
                  <c:v>7.5227272727272725</c:v>
                </c:pt>
                <c:pt idx="948">
                  <c:v>7.4772727272727275</c:v>
                </c:pt>
                <c:pt idx="949">
                  <c:v>8.1136363636363633</c:v>
                </c:pt>
                <c:pt idx="950">
                  <c:v>7.4545454545454541</c:v>
                </c:pt>
                <c:pt idx="951">
                  <c:v>7.4318181818181817</c:v>
                </c:pt>
                <c:pt idx="952">
                  <c:v>7.5681818181818183</c:v>
                </c:pt>
                <c:pt idx="953">
                  <c:v>8.1136363636363633</c:v>
                </c:pt>
                <c:pt idx="954">
                  <c:v>7.7727272727272725</c:v>
                </c:pt>
                <c:pt idx="955">
                  <c:v>7.7727272727272725</c:v>
                </c:pt>
                <c:pt idx="956">
                  <c:v>7.6818181818181817</c:v>
                </c:pt>
                <c:pt idx="957">
                  <c:v>7.3181818181818183</c:v>
                </c:pt>
                <c:pt idx="958">
                  <c:v>7.2045454545454541</c:v>
                </c:pt>
                <c:pt idx="959">
                  <c:v>7.1818181818181817</c:v>
                </c:pt>
                <c:pt idx="960">
                  <c:v>7.1818181818181817</c:v>
                </c:pt>
                <c:pt idx="961">
                  <c:v>7.7272727272727275</c:v>
                </c:pt>
                <c:pt idx="962">
                  <c:v>8.5</c:v>
                </c:pt>
                <c:pt idx="963">
                  <c:v>8.5227272727272734</c:v>
                </c:pt>
                <c:pt idx="964">
                  <c:v>6.8181818181818183</c:v>
                </c:pt>
                <c:pt idx="965">
                  <c:v>7.4545454545454541</c:v>
                </c:pt>
                <c:pt idx="966">
                  <c:v>7.9772727272727275</c:v>
                </c:pt>
                <c:pt idx="967">
                  <c:v>7.9772727272727275</c:v>
                </c:pt>
                <c:pt idx="968">
                  <c:v>7.25</c:v>
                </c:pt>
                <c:pt idx="969">
                  <c:v>7.2727272727272725</c:v>
                </c:pt>
                <c:pt idx="970">
                  <c:v>7.25</c:v>
                </c:pt>
                <c:pt idx="971">
                  <c:v>7.25</c:v>
                </c:pt>
                <c:pt idx="972">
                  <c:v>7.5</c:v>
                </c:pt>
                <c:pt idx="973">
                  <c:v>7.3409090909090908</c:v>
                </c:pt>
                <c:pt idx="974">
                  <c:v>8.0227272727272734</c:v>
                </c:pt>
                <c:pt idx="975">
                  <c:v>8.0227272727272734</c:v>
                </c:pt>
                <c:pt idx="976">
                  <c:v>7.6136363636363633</c:v>
                </c:pt>
                <c:pt idx="977">
                  <c:v>7.6818181818181817</c:v>
                </c:pt>
                <c:pt idx="978">
                  <c:v>7.5454545454545459</c:v>
                </c:pt>
                <c:pt idx="979">
                  <c:v>7.5454545454545459</c:v>
                </c:pt>
                <c:pt idx="980">
                  <c:v>7.8863636363636367</c:v>
                </c:pt>
                <c:pt idx="981">
                  <c:v>7.8636363636363633</c:v>
                </c:pt>
                <c:pt idx="982">
                  <c:v>7.4090909090909092</c:v>
                </c:pt>
                <c:pt idx="983">
                  <c:v>7.4090909090909092</c:v>
                </c:pt>
                <c:pt idx="984">
                  <c:v>7.4545454545454541</c:v>
                </c:pt>
                <c:pt idx="985">
                  <c:v>7.9545454545454541</c:v>
                </c:pt>
                <c:pt idx="986">
                  <c:v>7.6136363636363633</c:v>
                </c:pt>
                <c:pt idx="987">
                  <c:v>7.6136363636363633</c:v>
                </c:pt>
                <c:pt idx="988">
                  <c:v>7.5454545454545459</c:v>
                </c:pt>
                <c:pt idx="989">
                  <c:v>7.6136363636363633</c:v>
                </c:pt>
                <c:pt idx="990">
                  <c:v>6.7954545454545459</c:v>
                </c:pt>
                <c:pt idx="991">
                  <c:v>6.7954545454545459</c:v>
                </c:pt>
                <c:pt idx="992">
                  <c:v>7.4318181818181817</c:v>
                </c:pt>
                <c:pt idx="993">
                  <c:v>8.045454545454545</c:v>
                </c:pt>
                <c:pt idx="994">
                  <c:v>7.2954545454545459</c:v>
                </c:pt>
                <c:pt idx="995">
                  <c:v>7.2954545454545459</c:v>
                </c:pt>
                <c:pt idx="996">
                  <c:v>7.2045454545454541</c:v>
                </c:pt>
                <c:pt idx="997">
                  <c:v>7.0909090909090908</c:v>
                </c:pt>
                <c:pt idx="998">
                  <c:v>7.0909090909090908</c:v>
                </c:pt>
                <c:pt idx="999">
                  <c:v>7.0909090909090908</c:v>
                </c:pt>
                <c:pt idx="1000">
                  <c:v>7.2954545454545459</c:v>
                </c:pt>
                <c:pt idx="1001">
                  <c:v>7.5909090909090908</c:v>
                </c:pt>
                <c:pt idx="1002">
                  <c:v>7.2272727272727275</c:v>
                </c:pt>
                <c:pt idx="1003">
                  <c:v>7.25</c:v>
                </c:pt>
                <c:pt idx="1004">
                  <c:v>7.3181818181818183</c:v>
                </c:pt>
                <c:pt idx="1005">
                  <c:v>7.6818181818181817</c:v>
                </c:pt>
                <c:pt idx="1006">
                  <c:v>7.6590909090909092</c:v>
                </c:pt>
                <c:pt idx="1007">
                  <c:v>7.6363636363636367</c:v>
                </c:pt>
                <c:pt idx="1008">
                  <c:v>7.4545454545454541</c:v>
                </c:pt>
                <c:pt idx="1009">
                  <c:v>7.4090909090909092</c:v>
                </c:pt>
                <c:pt idx="1010">
                  <c:v>7.4090909090909092</c:v>
                </c:pt>
                <c:pt idx="1011">
                  <c:v>7.6136363636363633</c:v>
                </c:pt>
                <c:pt idx="1012">
                  <c:v>7.6363636363636367</c:v>
                </c:pt>
                <c:pt idx="1013">
                  <c:v>7.7727272727272725</c:v>
                </c:pt>
                <c:pt idx="1014">
                  <c:v>7.2272727272727275</c:v>
                </c:pt>
                <c:pt idx="1015">
                  <c:v>7.3409090909090908</c:v>
                </c:pt>
                <c:pt idx="1016">
                  <c:v>7.3409090909090908</c:v>
                </c:pt>
                <c:pt idx="1017">
                  <c:v>7.3636363636363633</c:v>
                </c:pt>
                <c:pt idx="1018">
                  <c:v>6.8636363636363633</c:v>
                </c:pt>
                <c:pt idx="1019">
                  <c:v>7.4772727272727275</c:v>
                </c:pt>
                <c:pt idx="1020">
                  <c:v>7.5</c:v>
                </c:pt>
                <c:pt idx="1021">
                  <c:v>7.9772727272727275</c:v>
                </c:pt>
                <c:pt idx="1022">
                  <c:v>7.8863636363636367</c:v>
                </c:pt>
                <c:pt idx="1023">
                  <c:v>7.2727272727272725</c:v>
                </c:pt>
                <c:pt idx="1024">
                  <c:v>7.2727272727272725</c:v>
                </c:pt>
                <c:pt idx="1025">
                  <c:v>7.2727272727272725</c:v>
                </c:pt>
                <c:pt idx="1026">
                  <c:v>7.3181818181818183</c:v>
                </c:pt>
                <c:pt idx="1027">
                  <c:v>6.8181818181818183</c:v>
                </c:pt>
                <c:pt idx="1028">
                  <c:v>6.8181818181818183</c:v>
                </c:pt>
                <c:pt idx="1029">
                  <c:v>7.1136363636363633</c:v>
                </c:pt>
                <c:pt idx="1030">
                  <c:v>8.25</c:v>
                </c:pt>
                <c:pt idx="1031">
                  <c:v>7.3181818181818183</c:v>
                </c:pt>
                <c:pt idx="1032">
                  <c:v>7.3181818181818183</c:v>
                </c:pt>
                <c:pt idx="1033">
                  <c:v>7.0909090909090908</c:v>
                </c:pt>
                <c:pt idx="1034">
                  <c:v>7.6818181818181817</c:v>
                </c:pt>
                <c:pt idx="1035">
                  <c:v>7.8181818181818183</c:v>
                </c:pt>
                <c:pt idx="1036">
                  <c:v>7.5909090909090908</c:v>
                </c:pt>
                <c:pt idx="1037">
                  <c:v>7.5909090909090908</c:v>
                </c:pt>
                <c:pt idx="1038">
                  <c:v>7.4772727272727275</c:v>
                </c:pt>
                <c:pt idx="1039">
                  <c:v>7.4545454545454541</c:v>
                </c:pt>
                <c:pt idx="1040">
                  <c:v>7.6818181818181817</c:v>
                </c:pt>
                <c:pt idx="1041">
                  <c:v>7.6818181818181817</c:v>
                </c:pt>
                <c:pt idx="1042">
                  <c:v>7.5454545454545459</c:v>
                </c:pt>
                <c:pt idx="1043">
                  <c:v>7.3636363636363633</c:v>
                </c:pt>
                <c:pt idx="1044">
                  <c:v>7.4318181818181817</c:v>
                </c:pt>
                <c:pt idx="1045">
                  <c:v>7.4318181818181817</c:v>
                </c:pt>
                <c:pt idx="1046">
                  <c:v>7.3409090909090908</c:v>
                </c:pt>
                <c:pt idx="1047">
                  <c:v>7.4772727272727275</c:v>
                </c:pt>
                <c:pt idx="1048">
                  <c:v>7.4545454545454541</c:v>
                </c:pt>
                <c:pt idx="1049">
                  <c:v>7.4545454545454541</c:v>
                </c:pt>
                <c:pt idx="1050">
                  <c:v>7.4318181818181817</c:v>
                </c:pt>
                <c:pt idx="1051">
                  <c:v>7.1818181818181817</c:v>
                </c:pt>
                <c:pt idx="1052">
                  <c:v>7.4772727272727275</c:v>
                </c:pt>
                <c:pt idx="1053">
                  <c:v>7.4772727272727275</c:v>
                </c:pt>
                <c:pt idx="1054">
                  <c:v>7.9090909090909092</c:v>
                </c:pt>
                <c:pt idx="1055">
                  <c:v>7.8181818181818183</c:v>
                </c:pt>
                <c:pt idx="1056">
                  <c:v>7.6136363636363633</c:v>
                </c:pt>
                <c:pt idx="1057">
                  <c:v>7.25</c:v>
                </c:pt>
                <c:pt idx="1058">
                  <c:v>7.2272727272727275</c:v>
                </c:pt>
                <c:pt idx="1059">
                  <c:v>7.1590909090909092</c:v>
                </c:pt>
                <c:pt idx="1060">
                  <c:v>7.1136363636363633</c:v>
                </c:pt>
                <c:pt idx="1061">
                  <c:v>8.1590909090909083</c:v>
                </c:pt>
                <c:pt idx="1062">
                  <c:v>8.1590909090909083</c:v>
                </c:pt>
                <c:pt idx="1063">
                  <c:v>7.6590909090909092</c:v>
                </c:pt>
                <c:pt idx="1064">
                  <c:v>7.5227272727272725</c:v>
                </c:pt>
                <c:pt idx="1065">
                  <c:v>7.2727272727272725</c:v>
                </c:pt>
                <c:pt idx="1066">
                  <c:v>7.2727272727272725</c:v>
                </c:pt>
                <c:pt idx="1067">
                  <c:v>7.8409090909090908</c:v>
                </c:pt>
                <c:pt idx="1068">
                  <c:v>7.5681818181818183</c:v>
                </c:pt>
                <c:pt idx="1069">
                  <c:v>7.5</c:v>
                </c:pt>
                <c:pt idx="1070">
                  <c:v>7.5</c:v>
                </c:pt>
                <c:pt idx="1071">
                  <c:v>7.25</c:v>
                </c:pt>
                <c:pt idx="1072">
                  <c:v>7.4772727272727275</c:v>
                </c:pt>
                <c:pt idx="1073">
                  <c:v>7.2727272727272725</c:v>
                </c:pt>
                <c:pt idx="1074">
                  <c:v>7.7272727272727275</c:v>
                </c:pt>
                <c:pt idx="1075">
                  <c:v>7.7272727272727275</c:v>
                </c:pt>
                <c:pt idx="1076">
                  <c:v>7.5227272727272725</c:v>
                </c:pt>
                <c:pt idx="1077">
                  <c:v>7.0909090909090908</c:v>
                </c:pt>
                <c:pt idx="1078">
                  <c:v>7.7954545454545459</c:v>
                </c:pt>
                <c:pt idx="1079">
                  <c:v>7.7954545454545459</c:v>
                </c:pt>
                <c:pt idx="1080">
                  <c:v>7.4772727272727275</c:v>
                </c:pt>
                <c:pt idx="1081">
                  <c:v>7.2272727272727275</c:v>
                </c:pt>
                <c:pt idx="1082">
                  <c:v>7.2954545454545459</c:v>
                </c:pt>
                <c:pt idx="1083">
                  <c:v>7.2954545454545459</c:v>
                </c:pt>
                <c:pt idx="1084">
                  <c:v>7.0227272727272725</c:v>
                </c:pt>
                <c:pt idx="1085">
                  <c:v>7.3636363636363633</c:v>
                </c:pt>
                <c:pt idx="1086">
                  <c:v>7.3409090909090908</c:v>
                </c:pt>
                <c:pt idx="1087">
                  <c:v>7.3636363636363633</c:v>
                </c:pt>
                <c:pt idx="1088">
                  <c:v>7.7045454545454541</c:v>
                </c:pt>
                <c:pt idx="1089">
                  <c:v>7.5227272727272725</c:v>
                </c:pt>
                <c:pt idx="1090">
                  <c:v>7.2727272727272725</c:v>
                </c:pt>
                <c:pt idx="1091">
                  <c:v>7.2727272727272725</c:v>
                </c:pt>
                <c:pt idx="1092">
                  <c:v>7.3636363636363633</c:v>
                </c:pt>
                <c:pt idx="1093">
                  <c:v>7.1818181818181817</c:v>
                </c:pt>
                <c:pt idx="1094">
                  <c:v>6.9545454545454541</c:v>
                </c:pt>
                <c:pt idx="1095">
                  <c:v>6.9318181818181817</c:v>
                </c:pt>
                <c:pt idx="1096">
                  <c:v>7.8863636363636367</c:v>
                </c:pt>
                <c:pt idx="1097">
                  <c:v>7.5</c:v>
                </c:pt>
                <c:pt idx="1098">
                  <c:v>7.1590909090909092</c:v>
                </c:pt>
                <c:pt idx="1099">
                  <c:v>7.25</c:v>
                </c:pt>
                <c:pt idx="1100">
                  <c:v>7.25</c:v>
                </c:pt>
                <c:pt idx="1101">
                  <c:v>7.4772727272727275</c:v>
                </c:pt>
                <c:pt idx="1102">
                  <c:v>7.3636363636363633</c:v>
                </c:pt>
                <c:pt idx="1103">
                  <c:v>7.4772727272727275</c:v>
                </c:pt>
                <c:pt idx="1104">
                  <c:v>7.4772727272727275</c:v>
                </c:pt>
                <c:pt idx="1105">
                  <c:v>7.4318181818181817</c:v>
                </c:pt>
                <c:pt idx="1106">
                  <c:v>7.2272727272727275</c:v>
                </c:pt>
                <c:pt idx="1107">
                  <c:v>7.5</c:v>
                </c:pt>
                <c:pt idx="1108">
                  <c:v>7.4772727272727275</c:v>
                </c:pt>
                <c:pt idx="1109">
                  <c:v>7.7272727272727275</c:v>
                </c:pt>
                <c:pt idx="1110">
                  <c:v>7.2272727272727275</c:v>
                </c:pt>
                <c:pt idx="1111">
                  <c:v>7.1590909090909092</c:v>
                </c:pt>
                <c:pt idx="1112">
                  <c:v>7.1363636363636367</c:v>
                </c:pt>
                <c:pt idx="1113">
                  <c:v>7.3863636363636367</c:v>
                </c:pt>
                <c:pt idx="1114">
                  <c:v>7.3409090909090908</c:v>
                </c:pt>
                <c:pt idx="1115">
                  <c:v>7.1363636363636367</c:v>
                </c:pt>
                <c:pt idx="1116">
                  <c:v>7.1363636363636367</c:v>
                </c:pt>
                <c:pt idx="1117">
                  <c:v>7.5909090909090908</c:v>
                </c:pt>
                <c:pt idx="1118">
                  <c:v>8.0681818181818183</c:v>
                </c:pt>
                <c:pt idx="1119">
                  <c:v>7.3181818181818183</c:v>
                </c:pt>
                <c:pt idx="1120">
                  <c:v>7.1136363636363633</c:v>
                </c:pt>
                <c:pt idx="1121">
                  <c:v>7.1136363636363633</c:v>
                </c:pt>
                <c:pt idx="1122">
                  <c:v>7.5909090909090908</c:v>
                </c:pt>
                <c:pt idx="1123">
                  <c:v>7.7272727272727275</c:v>
                </c:pt>
                <c:pt idx="1124">
                  <c:v>7.2954545454545459</c:v>
                </c:pt>
                <c:pt idx="1125">
                  <c:v>7.2727272727272725</c:v>
                </c:pt>
                <c:pt idx="1126">
                  <c:v>7.1590909090909092</c:v>
                </c:pt>
                <c:pt idx="1127">
                  <c:v>7.4545454545454541</c:v>
                </c:pt>
                <c:pt idx="1128">
                  <c:v>7.2727272727272725</c:v>
                </c:pt>
                <c:pt idx="1129">
                  <c:v>7.2727272727272725</c:v>
                </c:pt>
                <c:pt idx="1130">
                  <c:v>7.4545454545454541</c:v>
                </c:pt>
                <c:pt idx="1131">
                  <c:v>7.5681818181818183</c:v>
                </c:pt>
                <c:pt idx="1132">
                  <c:v>7.5681818181818183</c:v>
                </c:pt>
                <c:pt idx="1133">
                  <c:v>7.5681818181818183</c:v>
                </c:pt>
                <c:pt idx="1134">
                  <c:v>7.0681818181818183</c:v>
                </c:pt>
                <c:pt idx="1135">
                  <c:v>7.3181818181818183</c:v>
                </c:pt>
                <c:pt idx="1136">
                  <c:v>7.8409090909090908</c:v>
                </c:pt>
                <c:pt idx="1137">
                  <c:v>7.8181818181818183</c:v>
                </c:pt>
                <c:pt idx="1138">
                  <c:v>7.7272727272727275</c:v>
                </c:pt>
                <c:pt idx="1139">
                  <c:v>7.7727272727272725</c:v>
                </c:pt>
                <c:pt idx="1140">
                  <c:v>7.7954545454545459</c:v>
                </c:pt>
                <c:pt idx="1141">
                  <c:v>7.4090909090909092</c:v>
                </c:pt>
                <c:pt idx="1142">
                  <c:v>7.4090909090909092</c:v>
                </c:pt>
                <c:pt idx="1143">
                  <c:v>7.5227272727272725</c:v>
                </c:pt>
                <c:pt idx="1144">
                  <c:v>7.75</c:v>
                </c:pt>
                <c:pt idx="1145">
                  <c:v>7.8863636363636367</c:v>
                </c:pt>
                <c:pt idx="1146">
                  <c:v>7.8863636363636367</c:v>
                </c:pt>
                <c:pt idx="1147">
                  <c:v>7.2727272727272725</c:v>
                </c:pt>
                <c:pt idx="1148">
                  <c:v>7.4772727272727275</c:v>
                </c:pt>
                <c:pt idx="1149">
                  <c:v>7.4318181818181817</c:v>
                </c:pt>
                <c:pt idx="1150">
                  <c:v>7.4545454545454541</c:v>
                </c:pt>
                <c:pt idx="1151">
                  <c:v>7.6590909090909092</c:v>
                </c:pt>
                <c:pt idx="1152">
                  <c:v>7.9772727272727275</c:v>
                </c:pt>
                <c:pt idx="1153">
                  <c:v>7.5454545454545459</c:v>
                </c:pt>
                <c:pt idx="1154">
                  <c:v>7.5454545454545459</c:v>
                </c:pt>
                <c:pt idx="1155">
                  <c:v>7.5681818181818183</c:v>
                </c:pt>
                <c:pt idx="1156">
                  <c:v>7.3636363636363633</c:v>
                </c:pt>
                <c:pt idx="1157">
                  <c:v>7.6818181818181817</c:v>
                </c:pt>
                <c:pt idx="1158">
                  <c:v>7.6818181818181817</c:v>
                </c:pt>
                <c:pt idx="1159">
                  <c:v>7.8409090909090908</c:v>
                </c:pt>
                <c:pt idx="1160">
                  <c:v>7.5909090909090908</c:v>
                </c:pt>
                <c:pt idx="1161">
                  <c:v>7.25</c:v>
                </c:pt>
                <c:pt idx="1162">
                  <c:v>7.5227272727272725</c:v>
                </c:pt>
                <c:pt idx="1163">
                  <c:v>7.5</c:v>
                </c:pt>
                <c:pt idx="1164">
                  <c:v>7.4772727272727275</c:v>
                </c:pt>
                <c:pt idx="1165">
                  <c:v>7.3863636363636367</c:v>
                </c:pt>
                <c:pt idx="1166">
                  <c:v>7.3409090909090908</c:v>
                </c:pt>
                <c:pt idx="1167">
                  <c:v>7.3181818181818183</c:v>
                </c:pt>
                <c:pt idx="1168">
                  <c:v>7.7045454545454541</c:v>
                </c:pt>
                <c:pt idx="1169">
                  <c:v>7.7045454545454541</c:v>
                </c:pt>
                <c:pt idx="1170">
                  <c:v>8</c:v>
                </c:pt>
                <c:pt idx="1171">
                  <c:v>8</c:v>
                </c:pt>
                <c:pt idx="1172">
                  <c:v>7.8409090909090908</c:v>
                </c:pt>
                <c:pt idx="1173">
                  <c:v>7.5227272727272725</c:v>
                </c:pt>
                <c:pt idx="1174">
                  <c:v>7.7272727272727275</c:v>
                </c:pt>
                <c:pt idx="1175">
                  <c:v>7.7272727272727275</c:v>
                </c:pt>
                <c:pt idx="1176">
                  <c:v>7.3863636363636367</c:v>
                </c:pt>
                <c:pt idx="1177">
                  <c:v>7.2272727272727275</c:v>
                </c:pt>
                <c:pt idx="1178">
                  <c:v>7.1136363636363633</c:v>
                </c:pt>
                <c:pt idx="1179">
                  <c:v>7.1136363636363633</c:v>
                </c:pt>
                <c:pt idx="1180">
                  <c:v>7.1590909090909092</c:v>
                </c:pt>
                <c:pt idx="1181">
                  <c:v>7.3863636363636367</c:v>
                </c:pt>
                <c:pt idx="1182">
                  <c:v>7.4772727272727275</c:v>
                </c:pt>
                <c:pt idx="1183">
                  <c:v>7.2045454545454541</c:v>
                </c:pt>
                <c:pt idx="1184">
                  <c:v>7.2045454545454541</c:v>
                </c:pt>
                <c:pt idx="1185">
                  <c:v>7.3181818181818183</c:v>
                </c:pt>
                <c:pt idx="1186">
                  <c:v>7.4545454545454541</c:v>
                </c:pt>
                <c:pt idx="1187">
                  <c:v>7.5227272727272725</c:v>
                </c:pt>
                <c:pt idx="1188">
                  <c:v>7.5227272727272725</c:v>
                </c:pt>
                <c:pt idx="1189">
                  <c:v>7.6590909090909092</c:v>
                </c:pt>
                <c:pt idx="1190">
                  <c:v>7.7727272727272725</c:v>
                </c:pt>
                <c:pt idx="1191">
                  <c:v>7.1590909090909092</c:v>
                </c:pt>
                <c:pt idx="1192">
                  <c:v>7.1590909090909092</c:v>
                </c:pt>
                <c:pt idx="1193">
                  <c:v>7.5909090909090908</c:v>
                </c:pt>
                <c:pt idx="1194">
                  <c:v>7.75</c:v>
                </c:pt>
                <c:pt idx="1195">
                  <c:v>7.4318181818181817</c:v>
                </c:pt>
                <c:pt idx="1196">
                  <c:v>7.4545454545454541</c:v>
                </c:pt>
                <c:pt idx="1197">
                  <c:v>7.3181818181818183</c:v>
                </c:pt>
                <c:pt idx="1198">
                  <c:v>7.3636363636363633</c:v>
                </c:pt>
                <c:pt idx="1199">
                  <c:v>7.1818181818181817</c:v>
                </c:pt>
                <c:pt idx="1200">
                  <c:v>7.1818181818181817</c:v>
                </c:pt>
                <c:pt idx="1201">
                  <c:v>7.3181818181818183</c:v>
                </c:pt>
                <c:pt idx="1202">
                  <c:v>7.7272727272727275</c:v>
                </c:pt>
                <c:pt idx="1203">
                  <c:v>7.8409090909090908</c:v>
                </c:pt>
                <c:pt idx="1204">
                  <c:v>7.4545454545454541</c:v>
                </c:pt>
                <c:pt idx="1205">
                  <c:v>7.4545454545454541</c:v>
                </c:pt>
                <c:pt idx="1206">
                  <c:v>7.3409090909090908</c:v>
                </c:pt>
                <c:pt idx="1207">
                  <c:v>7.5227272727272725</c:v>
                </c:pt>
                <c:pt idx="1208">
                  <c:v>7.4318181818181817</c:v>
                </c:pt>
                <c:pt idx="1209">
                  <c:v>7.4318181818181817</c:v>
                </c:pt>
                <c:pt idx="1210">
                  <c:v>7.5909090909090908</c:v>
                </c:pt>
                <c:pt idx="1211">
                  <c:v>7.4772727272727275</c:v>
                </c:pt>
                <c:pt idx="1212">
                  <c:v>7.5</c:v>
                </c:pt>
                <c:pt idx="1213">
                  <c:v>7.5227272727272725</c:v>
                </c:pt>
                <c:pt idx="1214">
                  <c:v>7.5681818181818183</c:v>
                </c:pt>
                <c:pt idx="1215">
                  <c:v>7.2727272727272725</c:v>
                </c:pt>
                <c:pt idx="1216">
                  <c:v>7.6590909090909092</c:v>
                </c:pt>
                <c:pt idx="1217">
                  <c:v>7.6590909090909092</c:v>
                </c:pt>
                <c:pt idx="1218">
                  <c:v>7.4772727272727275</c:v>
                </c:pt>
                <c:pt idx="1219">
                  <c:v>6.8636363636363633</c:v>
                </c:pt>
                <c:pt idx="1220">
                  <c:v>7.5681818181818183</c:v>
                </c:pt>
                <c:pt idx="1221">
                  <c:v>7.5909090909090908</c:v>
                </c:pt>
                <c:pt idx="1222">
                  <c:v>7.8863636363636367</c:v>
                </c:pt>
                <c:pt idx="1223">
                  <c:v>7.6363636363636367</c:v>
                </c:pt>
                <c:pt idx="1224">
                  <c:v>7.6590909090909092</c:v>
                </c:pt>
                <c:pt idx="1225">
                  <c:v>7.5681818181818183</c:v>
                </c:pt>
                <c:pt idx="1226">
                  <c:v>7.5681818181818183</c:v>
                </c:pt>
                <c:pt idx="1227">
                  <c:v>7.5</c:v>
                </c:pt>
                <c:pt idx="1228">
                  <c:v>7.5227272727272725</c:v>
                </c:pt>
                <c:pt idx="1229">
                  <c:v>7.7727272727272725</c:v>
                </c:pt>
                <c:pt idx="1230">
                  <c:v>7.7727272727272725</c:v>
                </c:pt>
                <c:pt idx="1231">
                  <c:v>8.045454545454545</c:v>
                </c:pt>
                <c:pt idx="1232">
                  <c:v>7.2954545454545459</c:v>
                </c:pt>
                <c:pt idx="1233">
                  <c:v>7.6818181818181817</c:v>
                </c:pt>
                <c:pt idx="1234">
                  <c:v>7.6818181818181817</c:v>
                </c:pt>
                <c:pt idx="1235">
                  <c:v>7.25</c:v>
                </c:pt>
                <c:pt idx="1236">
                  <c:v>7.7045454545454541</c:v>
                </c:pt>
                <c:pt idx="1237">
                  <c:v>7.5681818181818183</c:v>
                </c:pt>
                <c:pt idx="1238">
                  <c:v>7.5681818181818183</c:v>
                </c:pt>
                <c:pt idx="1239">
                  <c:v>7.7727272727272725</c:v>
                </c:pt>
                <c:pt idx="1240">
                  <c:v>7.3181818181818183</c:v>
                </c:pt>
                <c:pt idx="1241">
                  <c:v>7.5681818181818183</c:v>
                </c:pt>
                <c:pt idx="1242">
                  <c:v>7.5909090909090908</c:v>
                </c:pt>
                <c:pt idx="1243">
                  <c:v>7.5</c:v>
                </c:pt>
                <c:pt idx="1244">
                  <c:v>7.75</c:v>
                </c:pt>
                <c:pt idx="1245">
                  <c:v>7.6590909090909092</c:v>
                </c:pt>
                <c:pt idx="1246">
                  <c:v>7.6590909090909092</c:v>
                </c:pt>
                <c:pt idx="1247">
                  <c:v>7.6363636363636367</c:v>
                </c:pt>
                <c:pt idx="1248">
                  <c:v>7.3636363636363633</c:v>
                </c:pt>
                <c:pt idx="1249">
                  <c:v>7.5909090909090908</c:v>
                </c:pt>
                <c:pt idx="1250">
                  <c:v>7.25</c:v>
                </c:pt>
                <c:pt idx="1251">
                  <c:v>7.2272727272727275</c:v>
                </c:pt>
                <c:pt idx="1252">
                  <c:v>7.1136363636363633</c:v>
                </c:pt>
                <c:pt idx="1253">
                  <c:v>7.4318181818181817</c:v>
                </c:pt>
                <c:pt idx="1254">
                  <c:v>7.3636363636363633</c:v>
                </c:pt>
                <c:pt idx="1255">
                  <c:v>7.3636363636363633</c:v>
                </c:pt>
                <c:pt idx="1256">
                  <c:v>7.4318181818181817</c:v>
                </c:pt>
                <c:pt idx="1257">
                  <c:v>7.5</c:v>
                </c:pt>
                <c:pt idx="1258">
                  <c:v>7.5909090909090908</c:v>
                </c:pt>
                <c:pt idx="1259">
                  <c:v>7.5909090909090908</c:v>
                </c:pt>
                <c:pt idx="1260">
                  <c:v>7.2272727272727275</c:v>
                </c:pt>
                <c:pt idx="1261">
                  <c:v>7.3636363636363633</c:v>
                </c:pt>
                <c:pt idx="1262">
                  <c:v>8.1136363636363633</c:v>
                </c:pt>
                <c:pt idx="1263">
                  <c:v>8.1363636363636367</c:v>
                </c:pt>
                <c:pt idx="1264">
                  <c:v>7.7727272727272725</c:v>
                </c:pt>
                <c:pt idx="1265">
                  <c:v>7.7272727272727275</c:v>
                </c:pt>
                <c:pt idx="1266">
                  <c:v>7.5681818181818183</c:v>
                </c:pt>
                <c:pt idx="1267">
                  <c:v>7.25</c:v>
                </c:pt>
                <c:pt idx="1268">
                  <c:v>7.25</c:v>
                </c:pt>
                <c:pt idx="1269">
                  <c:v>7.4545454545454541</c:v>
                </c:pt>
                <c:pt idx="1270">
                  <c:v>7.6136363636363633</c:v>
                </c:pt>
                <c:pt idx="1271">
                  <c:v>7.3863636363636367</c:v>
                </c:pt>
                <c:pt idx="1272">
                  <c:v>7.3863636363636367</c:v>
                </c:pt>
                <c:pt idx="1273">
                  <c:v>7.4090909090909092</c:v>
                </c:pt>
                <c:pt idx="1274">
                  <c:v>7.3636363636363633</c:v>
                </c:pt>
                <c:pt idx="1275">
                  <c:v>7.6363636363636367</c:v>
                </c:pt>
                <c:pt idx="1276">
                  <c:v>7.6363636363636367</c:v>
                </c:pt>
                <c:pt idx="1277">
                  <c:v>7.25</c:v>
                </c:pt>
                <c:pt idx="1278">
                  <c:v>7.3863636363636367</c:v>
                </c:pt>
                <c:pt idx="1279">
                  <c:v>7.1136363636363633</c:v>
                </c:pt>
                <c:pt idx="1280">
                  <c:v>7.1136363636363633</c:v>
                </c:pt>
                <c:pt idx="1281">
                  <c:v>7.3636363636363633</c:v>
                </c:pt>
                <c:pt idx="1282">
                  <c:v>7.7954545454545459</c:v>
                </c:pt>
                <c:pt idx="1283">
                  <c:v>7.5681818181818183</c:v>
                </c:pt>
                <c:pt idx="1284">
                  <c:v>7.5454545454545459</c:v>
                </c:pt>
                <c:pt idx="1285">
                  <c:v>7.2727272727272725</c:v>
                </c:pt>
                <c:pt idx="1286">
                  <c:v>7.4090909090909092</c:v>
                </c:pt>
                <c:pt idx="1287">
                  <c:v>7.8636363636363633</c:v>
                </c:pt>
                <c:pt idx="1288">
                  <c:v>7.5909090909090908</c:v>
                </c:pt>
                <c:pt idx="1289">
                  <c:v>7.5909090909090908</c:v>
                </c:pt>
                <c:pt idx="1290">
                  <c:v>7.5</c:v>
                </c:pt>
                <c:pt idx="1291">
                  <c:v>7.3181818181818183</c:v>
                </c:pt>
                <c:pt idx="1292">
                  <c:v>7.0681818181818183</c:v>
                </c:pt>
                <c:pt idx="1293">
                  <c:v>7.0681818181818183</c:v>
                </c:pt>
                <c:pt idx="1294">
                  <c:v>7.9090909090909092</c:v>
                </c:pt>
                <c:pt idx="1295">
                  <c:v>7.5227272727272725</c:v>
                </c:pt>
                <c:pt idx="1296">
                  <c:v>7.2272727272727275</c:v>
                </c:pt>
                <c:pt idx="1297">
                  <c:v>7.2272727272727275</c:v>
                </c:pt>
                <c:pt idx="1298">
                  <c:v>7.5681818181818183</c:v>
                </c:pt>
                <c:pt idx="1299">
                  <c:v>7.5</c:v>
                </c:pt>
                <c:pt idx="1300">
                  <c:v>7.0909090909090908</c:v>
                </c:pt>
                <c:pt idx="1301">
                  <c:v>7.0681818181818183</c:v>
                </c:pt>
                <c:pt idx="1302">
                  <c:v>7.1363636363636367</c:v>
                </c:pt>
                <c:pt idx="1303">
                  <c:v>7.5454545454545459</c:v>
                </c:pt>
                <c:pt idx="1304">
                  <c:v>7.6590909090909092</c:v>
                </c:pt>
                <c:pt idx="1305">
                  <c:v>7.6590909090909092</c:v>
                </c:pt>
                <c:pt idx="1306">
                  <c:v>7.6136363636363633</c:v>
                </c:pt>
                <c:pt idx="1307">
                  <c:v>7.5</c:v>
                </c:pt>
                <c:pt idx="1308">
                  <c:v>7.25</c:v>
                </c:pt>
                <c:pt idx="1309">
                  <c:v>7.5</c:v>
                </c:pt>
                <c:pt idx="1310">
                  <c:v>7.5</c:v>
                </c:pt>
                <c:pt idx="1311">
                  <c:v>7.3181818181818183</c:v>
                </c:pt>
                <c:pt idx="1312">
                  <c:v>7.4545454545454541</c:v>
                </c:pt>
                <c:pt idx="1313">
                  <c:v>7.5454545454545459</c:v>
                </c:pt>
                <c:pt idx="1314">
                  <c:v>7.5454545454545459</c:v>
                </c:pt>
                <c:pt idx="1315">
                  <c:v>7.4318181818181817</c:v>
                </c:pt>
                <c:pt idx="1316">
                  <c:v>7.2045454545454541</c:v>
                </c:pt>
                <c:pt idx="1317">
                  <c:v>7.5</c:v>
                </c:pt>
                <c:pt idx="1318">
                  <c:v>7.5227272727272725</c:v>
                </c:pt>
                <c:pt idx="1319">
                  <c:v>7.4318181818181817</c:v>
                </c:pt>
                <c:pt idx="1320">
                  <c:v>7.5909090909090908</c:v>
                </c:pt>
                <c:pt idx="1321">
                  <c:v>7.6136363636363633</c:v>
                </c:pt>
                <c:pt idx="1322">
                  <c:v>7.6136363636363633</c:v>
                </c:pt>
                <c:pt idx="1323">
                  <c:v>7.2727272727272725</c:v>
                </c:pt>
                <c:pt idx="1324">
                  <c:v>7.3409090909090908</c:v>
                </c:pt>
                <c:pt idx="1325">
                  <c:v>7.4545454545454541</c:v>
                </c:pt>
                <c:pt idx="1326">
                  <c:v>7.4545454545454541</c:v>
                </c:pt>
                <c:pt idx="1327">
                  <c:v>7.4318181818181817</c:v>
                </c:pt>
                <c:pt idx="1328">
                  <c:v>7.2272727272727275</c:v>
                </c:pt>
                <c:pt idx="1329">
                  <c:v>7.5227272727272725</c:v>
                </c:pt>
                <c:pt idx="1330">
                  <c:v>7.5227272727272725</c:v>
                </c:pt>
                <c:pt idx="1331">
                  <c:v>7.4545454545454541</c:v>
                </c:pt>
                <c:pt idx="1332">
                  <c:v>7.3863636363636367</c:v>
                </c:pt>
                <c:pt idx="1333">
                  <c:v>7.4772727272727275</c:v>
                </c:pt>
                <c:pt idx="1334">
                  <c:v>7.5454545454545459</c:v>
                </c:pt>
                <c:pt idx="1335">
                  <c:v>7.5454545454545459</c:v>
                </c:pt>
                <c:pt idx="1336">
                  <c:v>7.5454545454545459</c:v>
                </c:pt>
                <c:pt idx="1337">
                  <c:v>7.2045454545454541</c:v>
                </c:pt>
                <c:pt idx="1338">
                  <c:v>7.4772727272727275</c:v>
                </c:pt>
                <c:pt idx="1339">
                  <c:v>7.5</c:v>
                </c:pt>
                <c:pt idx="1340">
                  <c:v>7.2727272727272725</c:v>
                </c:pt>
                <c:pt idx="1341">
                  <c:v>7.8863636363636367</c:v>
                </c:pt>
                <c:pt idx="1342">
                  <c:v>7.4090909090909092</c:v>
                </c:pt>
                <c:pt idx="1343">
                  <c:v>7.4318181818181817</c:v>
                </c:pt>
                <c:pt idx="1344">
                  <c:v>7.4772727272727275</c:v>
                </c:pt>
                <c:pt idx="1345">
                  <c:v>7.3181818181818183</c:v>
                </c:pt>
                <c:pt idx="1346">
                  <c:v>7.3636363636363633</c:v>
                </c:pt>
                <c:pt idx="1347">
                  <c:v>7.3636363636363633</c:v>
                </c:pt>
                <c:pt idx="1348">
                  <c:v>7.5</c:v>
                </c:pt>
                <c:pt idx="1349">
                  <c:v>7.6818181818181817</c:v>
                </c:pt>
                <c:pt idx="1350">
                  <c:v>7.5909090909090908</c:v>
                </c:pt>
                <c:pt idx="1351">
                  <c:v>7.5681818181818183</c:v>
                </c:pt>
                <c:pt idx="1352">
                  <c:v>7.1590909090909092</c:v>
                </c:pt>
                <c:pt idx="1353">
                  <c:v>7.6136363636363633</c:v>
                </c:pt>
                <c:pt idx="1354">
                  <c:v>7.7045454545454541</c:v>
                </c:pt>
                <c:pt idx="1355">
                  <c:v>7.3863636363636367</c:v>
                </c:pt>
                <c:pt idx="1356">
                  <c:v>7.3863636363636367</c:v>
                </c:pt>
                <c:pt idx="1357">
                  <c:v>7.2045454545454541</c:v>
                </c:pt>
                <c:pt idx="1358">
                  <c:v>7.4318181818181817</c:v>
                </c:pt>
                <c:pt idx="1359">
                  <c:v>7.4772727272727275</c:v>
                </c:pt>
                <c:pt idx="1360">
                  <c:v>7.4545454545454541</c:v>
                </c:pt>
                <c:pt idx="1361">
                  <c:v>7.2045454545454541</c:v>
                </c:pt>
                <c:pt idx="1362">
                  <c:v>7.5454545454545459</c:v>
                </c:pt>
                <c:pt idx="1363">
                  <c:v>7.9090909090909092</c:v>
                </c:pt>
                <c:pt idx="1364">
                  <c:v>7.9318181818181817</c:v>
                </c:pt>
                <c:pt idx="1365">
                  <c:v>7.6363636363636367</c:v>
                </c:pt>
                <c:pt idx="1366">
                  <c:v>7.7272727272727275</c:v>
                </c:pt>
                <c:pt idx="1367">
                  <c:v>7.7272727272727275</c:v>
                </c:pt>
                <c:pt idx="1368">
                  <c:v>7.7272727272727275</c:v>
                </c:pt>
                <c:pt idx="1369">
                  <c:v>7.6590909090909092</c:v>
                </c:pt>
                <c:pt idx="1370">
                  <c:v>7.5681818181818183</c:v>
                </c:pt>
                <c:pt idx="1371">
                  <c:v>7.75</c:v>
                </c:pt>
                <c:pt idx="1372">
                  <c:v>7.75</c:v>
                </c:pt>
                <c:pt idx="1373">
                  <c:v>7.7045454545454541</c:v>
                </c:pt>
                <c:pt idx="1374">
                  <c:v>7.5454545454545459</c:v>
                </c:pt>
                <c:pt idx="1375">
                  <c:v>7.4090909090909092</c:v>
                </c:pt>
                <c:pt idx="1376">
                  <c:v>7.6363636363636367</c:v>
                </c:pt>
                <c:pt idx="1377">
                  <c:v>7.6363636363636367</c:v>
                </c:pt>
                <c:pt idx="1378">
                  <c:v>7.5</c:v>
                </c:pt>
                <c:pt idx="1379">
                  <c:v>7.3181818181818183</c:v>
                </c:pt>
                <c:pt idx="1380">
                  <c:v>7.4772727272727275</c:v>
                </c:pt>
                <c:pt idx="1381">
                  <c:v>7.4772727272727275</c:v>
                </c:pt>
                <c:pt idx="1382">
                  <c:v>7.4090909090909092</c:v>
                </c:pt>
                <c:pt idx="1383">
                  <c:v>7.1136363636363633</c:v>
                </c:pt>
                <c:pt idx="1384">
                  <c:v>7.7954545454545459</c:v>
                </c:pt>
                <c:pt idx="1385">
                  <c:v>7.8181818181818183</c:v>
                </c:pt>
                <c:pt idx="1386">
                  <c:v>7.5</c:v>
                </c:pt>
                <c:pt idx="1387">
                  <c:v>7.25</c:v>
                </c:pt>
                <c:pt idx="1388">
                  <c:v>7.25</c:v>
                </c:pt>
                <c:pt idx="1389">
                  <c:v>7.25</c:v>
                </c:pt>
                <c:pt idx="1390">
                  <c:v>7.4772727272727275</c:v>
                </c:pt>
                <c:pt idx="1391">
                  <c:v>7.2954545454545459</c:v>
                </c:pt>
                <c:pt idx="1392">
                  <c:v>7.7272727272727275</c:v>
                </c:pt>
                <c:pt idx="1393">
                  <c:v>7.7272727272727275</c:v>
                </c:pt>
                <c:pt idx="1394">
                  <c:v>7.8863636363636367</c:v>
                </c:pt>
                <c:pt idx="1395">
                  <c:v>7.8181818181818183</c:v>
                </c:pt>
                <c:pt idx="1396">
                  <c:v>7.5</c:v>
                </c:pt>
                <c:pt idx="1397">
                  <c:v>7.5227272727272725</c:v>
                </c:pt>
                <c:pt idx="1398">
                  <c:v>7.2272727272727275</c:v>
                </c:pt>
                <c:pt idx="1399">
                  <c:v>7.25</c:v>
                </c:pt>
                <c:pt idx="1400">
                  <c:v>7.3181818181818183</c:v>
                </c:pt>
                <c:pt idx="1401">
                  <c:v>7.3409090909090908</c:v>
                </c:pt>
                <c:pt idx="1402">
                  <c:v>7.7272727272727275</c:v>
                </c:pt>
                <c:pt idx="1403">
                  <c:v>7.3636363636363633</c:v>
                </c:pt>
                <c:pt idx="1404">
                  <c:v>7.3636363636363633</c:v>
                </c:pt>
                <c:pt idx="1405">
                  <c:v>7.3636363636363633</c:v>
                </c:pt>
                <c:pt idx="1406">
                  <c:v>7.3636363636363633</c:v>
                </c:pt>
                <c:pt idx="1407">
                  <c:v>7.25</c:v>
                </c:pt>
                <c:pt idx="1408">
                  <c:v>7.3863636363636367</c:v>
                </c:pt>
                <c:pt idx="1409">
                  <c:v>7.3863636363636367</c:v>
                </c:pt>
                <c:pt idx="1410">
                  <c:v>7.7954545454545459</c:v>
                </c:pt>
                <c:pt idx="1411">
                  <c:v>7.8409090909090908</c:v>
                </c:pt>
                <c:pt idx="1412">
                  <c:v>7.25</c:v>
                </c:pt>
                <c:pt idx="1413">
                  <c:v>7.2272727272727275</c:v>
                </c:pt>
                <c:pt idx="1414">
                  <c:v>7.4318181818181817</c:v>
                </c:pt>
                <c:pt idx="1415">
                  <c:v>7.4545454545454541</c:v>
                </c:pt>
                <c:pt idx="1416">
                  <c:v>7.6136363636363633</c:v>
                </c:pt>
                <c:pt idx="1417">
                  <c:v>7.6363636363636367</c:v>
                </c:pt>
                <c:pt idx="1418">
                  <c:v>7.8181818181818183</c:v>
                </c:pt>
                <c:pt idx="1419">
                  <c:v>7.5454545454545459</c:v>
                </c:pt>
                <c:pt idx="1420">
                  <c:v>7.6136363636363633</c:v>
                </c:pt>
                <c:pt idx="1421">
                  <c:v>7.6136363636363633</c:v>
                </c:pt>
                <c:pt idx="1422">
                  <c:v>7.2727272727272725</c:v>
                </c:pt>
                <c:pt idx="1423">
                  <c:v>7.1136363636363633</c:v>
                </c:pt>
                <c:pt idx="1424">
                  <c:v>7.6363636363636367</c:v>
                </c:pt>
                <c:pt idx="1425">
                  <c:v>7.6363636363636367</c:v>
                </c:pt>
                <c:pt idx="1426">
                  <c:v>7.1136363636363633</c:v>
                </c:pt>
                <c:pt idx="1427">
                  <c:v>7.5681818181818183</c:v>
                </c:pt>
                <c:pt idx="1428">
                  <c:v>7.4090909090909092</c:v>
                </c:pt>
                <c:pt idx="1429">
                  <c:v>7.4090909090909092</c:v>
                </c:pt>
                <c:pt idx="1430">
                  <c:v>7.5909090909090908</c:v>
                </c:pt>
                <c:pt idx="1431">
                  <c:v>7.5454545454545459</c:v>
                </c:pt>
                <c:pt idx="1432">
                  <c:v>7.2954545454545459</c:v>
                </c:pt>
                <c:pt idx="1433">
                  <c:v>7.2954545454545459</c:v>
                </c:pt>
                <c:pt idx="1434">
                  <c:v>7.2954545454545459</c:v>
                </c:pt>
                <c:pt idx="1435">
                  <c:v>7.0454545454545459</c:v>
                </c:pt>
                <c:pt idx="1436">
                  <c:v>7.1363636363636367</c:v>
                </c:pt>
                <c:pt idx="1437">
                  <c:v>7.1363636363636367</c:v>
                </c:pt>
                <c:pt idx="1438">
                  <c:v>7.2045454545454541</c:v>
                </c:pt>
                <c:pt idx="1439">
                  <c:v>7.5681818181818183</c:v>
                </c:pt>
                <c:pt idx="1440">
                  <c:v>7.5681818181818183</c:v>
                </c:pt>
                <c:pt idx="1441">
                  <c:v>7.5909090909090908</c:v>
                </c:pt>
                <c:pt idx="1442">
                  <c:v>7.4090909090909092</c:v>
                </c:pt>
                <c:pt idx="1443">
                  <c:v>7.4772727272727275</c:v>
                </c:pt>
                <c:pt idx="1444">
                  <c:v>7.5227272727272725</c:v>
                </c:pt>
                <c:pt idx="1445">
                  <c:v>7.5227272727272725</c:v>
                </c:pt>
                <c:pt idx="1446">
                  <c:v>7.4545454545454541</c:v>
                </c:pt>
                <c:pt idx="1447">
                  <c:v>7.8636363636363633</c:v>
                </c:pt>
                <c:pt idx="1448">
                  <c:v>7.7954545454545459</c:v>
                </c:pt>
                <c:pt idx="1449">
                  <c:v>7.7954545454545459</c:v>
                </c:pt>
                <c:pt idx="1450">
                  <c:v>7.3863636363636367</c:v>
                </c:pt>
                <c:pt idx="1451">
                  <c:v>7.2954545454545459</c:v>
                </c:pt>
                <c:pt idx="1452">
                  <c:v>7.6363636363636367</c:v>
                </c:pt>
                <c:pt idx="1453">
                  <c:v>7.6363636363636367</c:v>
                </c:pt>
                <c:pt idx="1454">
                  <c:v>7.6590909090909092</c:v>
                </c:pt>
                <c:pt idx="1455">
                  <c:v>7.75</c:v>
                </c:pt>
                <c:pt idx="1456">
                  <c:v>7.3181818181818183</c:v>
                </c:pt>
                <c:pt idx="1457">
                  <c:v>7.3181818181818183</c:v>
                </c:pt>
                <c:pt idx="1458">
                  <c:v>7.2045454545454541</c:v>
                </c:pt>
                <c:pt idx="1459">
                  <c:v>7.6363636363636367</c:v>
                </c:pt>
                <c:pt idx="1460">
                  <c:v>7.6818181818181817</c:v>
                </c:pt>
                <c:pt idx="1461">
                  <c:v>7.6818181818181817</c:v>
                </c:pt>
                <c:pt idx="1462">
                  <c:v>7.3636363636363633</c:v>
                </c:pt>
                <c:pt idx="1463">
                  <c:v>7.4545454545454541</c:v>
                </c:pt>
                <c:pt idx="1464">
                  <c:v>7.75</c:v>
                </c:pt>
                <c:pt idx="1465">
                  <c:v>7.75</c:v>
                </c:pt>
                <c:pt idx="1466">
                  <c:v>7.6818181818181817</c:v>
                </c:pt>
                <c:pt idx="1467">
                  <c:v>7.4318181818181817</c:v>
                </c:pt>
                <c:pt idx="1468">
                  <c:v>7.4318181818181817</c:v>
                </c:pt>
                <c:pt idx="1469">
                  <c:v>7.4318181818181817</c:v>
                </c:pt>
                <c:pt idx="1470">
                  <c:v>7.4090909090909092</c:v>
                </c:pt>
                <c:pt idx="1471">
                  <c:v>7.8181818181818183</c:v>
                </c:pt>
                <c:pt idx="1472">
                  <c:v>7.8636363636363633</c:v>
                </c:pt>
                <c:pt idx="1473">
                  <c:v>7.8636363636363633</c:v>
                </c:pt>
                <c:pt idx="1474">
                  <c:v>7.3863636363636367</c:v>
                </c:pt>
                <c:pt idx="1475">
                  <c:v>7.3636363636363633</c:v>
                </c:pt>
                <c:pt idx="1476">
                  <c:v>7.4772727272727275</c:v>
                </c:pt>
                <c:pt idx="1477">
                  <c:v>7.4545454545454541</c:v>
                </c:pt>
                <c:pt idx="1478">
                  <c:v>7.1590909090909092</c:v>
                </c:pt>
                <c:pt idx="1479">
                  <c:v>7.3636363636363633</c:v>
                </c:pt>
                <c:pt idx="1480">
                  <c:v>7.4772727272727275</c:v>
                </c:pt>
                <c:pt idx="1481">
                  <c:v>7.4772727272727275</c:v>
                </c:pt>
                <c:pt idx="1482">
                  <c:v>7.5227272727272725</c:v>
                </c:pt>
                <c:pt idx="1483">
                  <c:v>7.0454545454545459</c:v>
                </c:pt>
                <c:pt idx="1484">
                  <c:v>7.2954545454545459</c:v>
                </c:pt>
                <c:pt idx="1485">
                  <c:v>7.1136363636363633</c:v>
                </c:pt>
                <c:pt idx="1486">
                  <c:v>7.1136363636363633</c:v>
                </c:pt>
                <c:pt idx="1487">
                  <c:v>7.4772727272727275</c:v>
                </c:pt>
                <c:pt idx="1488">
                  <c:v>7.5909090909090908</c:v>
                </c:pt>
                <c:pt idx="1489">
                  <c:v>7.7727272727272725</c:v>
                </c:pt>
                <c:pt idx="1490">
                  <c:v>7.7954545454545459</c:v>
                </c:pt>
                <c:pt idx="1491">
                  <c:v>7.5454545454545459</c:v>
                </c:pt>
                <c:pt idx="1492">
                  <c:v>7.2954545454545459</c:v>
                </c:pt>
                <c:pt idx="1493">
                  <c:v>7.5681818181818183</c:v>
                </c:pt>
                <c:pt idx="1494">
                  <c:v>7.5681818181818183</c:v>
                </c:pt>
                <c:pt idx="1495">
                  <c:v>7.4772727272727275</c:v>
                </c:pt>
                <c:pt idx="1496">
                  <c:v>7.2727272727272725</c:v>
                </c:pt>
                <c:pt idx="1497">
                  <c:v>7.3181818181818183</c:v>
                </c:pt>
                <c:pt idx="1498">
                  <c:v>7.2954545454545459</c:v>
                </c:pt>
                <c:pt idx="1499">
                  <c:v>7.5227272727272725</c:v>
                </c:pt>
                <c:pt idx="1500">
                  <c:v>7.6818181818181817</c:v>
                </c:pt>
                <c:pt idx="1501">
                  <c:v>7.6818181818181817</c:v>
                </c:pt>
                <c:pt idx="1502">
                  <c:v>7.6818181818181817</c:v>
                </c:pt>
                <c:pt idx="1503">
                  <c:v>7.2272727272727275</c:v>
                </c:pt>
                <c:pt idx="1504">
                  <c:v>7.4090909090909092</c:v>
                </c:pt>
                <c:pt idx="1505">
                  <c:v>7.0681818181818183</c:v>
                </c:pt>
                <c:pt idx="1506">
                  <c:v>7.1363636363636367</c:v>
                </c:pt>
                <c:pt idx="1507">
                  <c:v>7.1590909090909092</c:v>
                </c:pt>
                <c:pt idx="1508">
                  <c:v>7.4545454545454541</c:v>
                </c:pt>
                <c:pt idx="1509">
                  <c:v>7.3181818181818183</c:v>
                </c:pt>
                <c:pt idx="1510">
                  <c:v>7.4772727272727275</c:v>
                </c:pt>
                <c:pt idx="1511">
                  <c:v>7.5</c:v>
                </c:pt>
                <c:pt idx="1512">
                  <c:v>7.3636363636363633</c:v>
                </c:pt>
                <c:pt idx="1513">
                  <c:v>7.2045454545454541</c:v>
                </c:pt>
                <c:pt idx="1514">
                  <c:v>7.3181818181818183</c:v>
                </c:pt>
                <c:pt idx="1515">
                  <c:v>7.3409090909090908</c:v>
                </c:pt>
                <c:pt idx="1516">
                  <c:v>7.6136363636363633</c:v>
                </c:pt>
                <c:pt idx="1517">
                  <c:v>7.3636363636363633</c:v>
                </c:pt>
                <c:pt idx="1518">
                  <c:v>7.2045454545454541</c:v>
                </c:pt>
                <c:pt idx="1519">
                  <c:v>7.2045454545454541</c:v>
                </c:pt>
                <c:pt idx="1520">
                  <c:v>7.5227272727272725</c:v>
                </c:pt>
                <c:pt idx="1521">
                  <c:v>7.5454545454545459</c:v>
                </c:pt>
                <c:pt idx="1522">
                  <c:v>7.4772727272727275</c:v>
                </c:pt>
                <c:pt idx="1523">
                  <c:v>7.4772727272727275</c:v>
                </c:pt>
                <c:pt idx="1524">
                  <c:v>7.2727272727272725</c:v>
                </c:pt>
                <c:pt idx="1525">
                  <c:v>7.4090909090909092</c:v>
                </c:pt>
                <c:pt idx="1526">
                  <c:v>6.9545454545454541</c:v>
                </c:pt>
                <c:pt idx="1527">
                  <c:v>6.9545454545454541</c:v>
                </c:pt>
                <c:pt idx="1528">
                  <c:v>7.7272727272727275</c:v>
                </c:pt>
                <c:pt idx="1529">
                  <c:v>8.1363636363636367</c:v>
                </c:pt>
                <c:pt idx="1530">
                  <c:v>7.75</c:v>
                </c:pt>
                <c:pt idx="1531">
                  <c:v>7.3636363636363633</c:v>
                </c:pt>
                <c:pt idx="1532">
                  <c:v>7.3636363636363633</c:v>
                </c:pt>
                <c:pt idx="1533">
                  <c:v>7.2954545454545459</c:v>
                </c:pt>
                <c:pt idx="1534">
                  <c:v>7.3863636363636367</c:v>
                </c:pt>
                <c:pt idx="1535">
                  <c:v>7.5</c:v>
                </c:pt>
                <c:pt idx="1536">
                  <c:v>7.5</c:v>
                </c:pt>
                <c:pt idx="1537">
                  <c:v>7.25</c:v>
                </c:pt>
                <c:pt idx="1538">
                  <c:v>7.9090909090909092</c:v>
                </c:pt>
                <c:pt idx="1539">
                  <c:v>7.5</c:v>
                </c:pt>
                <c:pt idx="1540">
                  <c:v>7.5</c:v>
                </c:pt>
                <c:pt idx="1541">
                  <c:v>7.75</c:v>
                </c:pt>
                <c:pt idx="1542">
                  <c:v>7.3863636363636367</c:v>
                </c:pt>
                <c:pt idx="1543">
                  <c:v>7.4545454545454541</c:v>
                </c:pt>
                <c:pt idx="1544">
                  <c:v>7.4545454545454541</c:v>
                </c:pt>
                <c:pt idx="1545">
                  <c:v>7.5227272727272725</c:v>
                </c:pt>
                <c:pt idx="1546">
                  <c:v>7.4772727272727275</c:v>
                </c:pt>
                <c:pt idx="1547">
                  <c:v>7.8409090909090908</c:v>
                </c:pt>
                <c:pt idx="1548">
                  <c:v>7.8409090909090908</c:v>
                </c:pt>
                <c:pt idx="1549">
                  <c:v>7.5454545454545459</c:v>
                </c:pt>
                <c:pt idx="1550">
                  <c:v>7.2954545454545459</c:v>
                </c:pt>
                <c:pt idx="1551">
                  <c:v>7.3181818181818183</c:v>
                </c:pt>
                <c:pt idx="1552">
                  <c:v>7.7045454545454541</c:v>
                </c:pt>
                <c:pt idx="1553">
                  <c:v>7.6818181818181817</c:v>
                </c:pt>
                <c:pt idx="1554">
                  <c:v>7.6363636363636367</c:v>
                </c:pt>
                <c:pt idx="1555">
                  <c:v>7.2272727272727275</c:v>
                </c:pt>
                <c:pt idx="1556">
                  <c:v>7.1136363636363633</c:v>
                </c:pt>
                <c:pt idx="1557">
                  <c:v>7.0909090909090908</c:v>
                </c:pt>
                <c:pt idx="1558">
                  <c:v>7.5227272727272725</c:v>
                </c:pt>
                <c:pt idx="1559">
                  <c:v>7.7272727272727275</c:v>
                </c:pt>
                <c:pt idx="1560">
                  <c:v>7.5681818181818183</c:v>
                </c:pt>
                <c:pt idx="1561">
                  <c:v>7.5909090909090908</c:v>
                </c:pt>
                <c:pt idx="1562">
                  <c:v>7.2045454545454541</c:v>
                </c:pt>
                <c:pt idx="1563">
                  <c:v>7.2727272727272725</c:v>
                </c:pt>
                <c:pt idx="1564">
                  <c:v>6.8636363636363633</c:v>
                </c:pt>
                <c:pt idx="1565">
                  <c:v>6.8636363636363633</c:v>
                </c:pt>
                <c:pt idx="1566">
                  <c:v>7.7045454545454541</c:v>
                </c:pt>
                <c:pt idx="1567">
                  <c:v>7.7045454545454541</c:v>
                </c:pt>
                <c:pt idx="1568">
                  <c:v>7.5227272727272725</c:v>
                </c:pt>
                <c:pt idx="1569">
                  <c:v>7.5227272727272725</c:v>
                </c:pt>
                <c:pt idx="1570">
                  <c:v>7.5454545454545459</c:v>
                </c:pt>
                <c:pt idx="1571">
                  <c:v>7.5681818181818183</c:v>
                </c:pt>
                <c:pt idx="1572">
                  <c:v>7.4318181818181817</c:v>
                </c:pt>
                <c:pt idx="1573">
                  <c:v>7.2272727272727275</c:v>
                </c:pt>
                <c:pt idx="1574">
                  <c:v>7.2272727272727275</c:v>
                </c:pt>
                <c:pt idx="1575">
                  <c:v>7.5</c:v>
                </c:pt>
                <c:pt idx="1576">
                  <c:v>7.5909090909090908</c:v>
                </c:pt>
                <c:pt idx="1577">
                  <c:v>7.4318181818181817</c:v>
                </c:pt>
                <c:pt idx="1578">
                  <c:v>7.4318181818181817</c:v>
                </c:pt>
                <c:pt idx="1579">
                  <c:v>7.3863636363636367</c:v>
                </c:pt>
                <c:pt idx="1580">
                  <c:v>7.2954545454545459</c:v>
                </c:pt>
                <c:pt idx="1581">
                  <c:v>7.2727272727272725</c:v>
                </c:pt>
                <c:pt idx="1582">
                  <c:v>7.2727272727272725</c:v>
                </c:pt>
                <c:pt idx="1583">
                  <c:v>7.5681818181818183</c:v>
                </c:pt>
                <c:pt idx="1584">
                  <c:v>7.4545454545454541</c:v>
                </c:pt>
                <c:pt idx="1585">
                  <c:v>7.5</c:v>
                </c:pt>
                <c:pt idx="1586">
                  <c:v>7.5</c:v>
                </c:pt>
                <c:pt idx="1587">
                  <c:v>7.4772727272727275</c:v>
                </c:pt>
                <c:pt idx="1588">
                  <c:v>7.1363636363636367</c:v>
                </c:pt>
                <c:pt idx="1589">
                  <c:v>7.3636363636363633</c:v>
                </c:pt>
                <c:pt idx="1590">
                  <c:v>7.3636363636363633</c:v>
                </c:pt>
                <c:pt idx="1591">
                  <c:v>7.6818181818181817</c:v>
                </c:pt>
                <c:pt idx="1592">
                  <c:v>7.9772727272727275</c:v>
                </c:pt>
                <c:pt idx="1593">
                  <c:v>7.7272727272727275</c:v>
                </c:pt>
                <c:pt idx="1594">
                  <c:v>7.5454545454545459</c:v>
                </c:pt>
                <c:pt idx="1595">
                  <c:v>7.5454545454545459</c:v>
                </c:pt>
                <c:pt idx="1596">
                  <c:v>7.3863636363636367</c:v>
                </c:pt>
                <c:pt idx="1597">
                  <c:v>7.25</c:v>
                </c:pt>
                <c:pt idx="1598">
                  <c:v>7.4090909090909092</c:v>
                </c:pt>
                <c:pt idx="1599">
                  <c:v>7.4090909090909092</c:v>
                </c:pt>
                <c:pt idx="1600">
                  <c:v>7.3863636363636367</c:v>
                </c:pt>
                <c:pt idx="1601">
                  <c:v>7.4090909090909092</c:v>
                </c:pt>
                <c:pt idx="1602">
                  <c:v>7.5227272727272725</c:v>
                </c:pt>
                <c:pt idx="1603">
                  <c:v>7.5454545454545459</c:v>
                </c:pt>
                <c:pt idx="1604">
                  <c:v>7.3409090909090908</c:v>
                </c:pt>
                <c:pt idx="1605">
                  <c:v>7.4772727272727275</c:v>
                </c:pt>
                <c:pt idx="1606">
                  <c:v>7.7272727272727275</c:v>
                </c:pt>
                <c:pt idx="1607">
                  <c:v>7.7272727272727275</c:v>
                </c:pt>
                <c:pt idx="1608">
                  <c:v>7.5454545454545459</c:v>
                </c:pt>
                <c:pt idx="1609">
                  <c:v>7.0454545454545459</c:v>
                </c:pt>
                <c:pt idx="1610">
                  <c:v>7.4772727272727275</c:v>
                </c:pt>
                <c:pt idx="1611">
                  <c:v>7.4772727272727275</c:v>
                </c:pt>
                <c:pt idx="1612">
                  <c:v>7.2954545454545459</c:v>
                </c:pt>
                <c:pt idx="1613">
                  <c:v>7.7272727272727275</c:v>
                </c:pt>
                <c:pt idx="1614">
                  <c:v>7.5227272727272725</c:v>
                </c:pt>
                <c:pt idx="1615">
                  <c:v>7.3636363636363633</c:v>
                </c:pt>
                <c:pt idx="1616">
                  <c:v>7.3636363636363633</c:v>
                </c:pt>
                <c:pt idx="1617">
                  <c:v>7.25</c:v>
                </c:pt>
                <c:pt idx="1618">
                  <c:v>7.0681818181818183</c:v>
                </c:pt>
                <c:pt idx="1619">
                  <c:v>7.1590909090909092</c:v>
                </c:pt>
                <c:pt idx="1620">
                  <c:v>7.1590909090909092</c:v>
                </c:pt>
                <c:pt idx="1621">
                  <c:v>7.8181818181818183</c:v>
                </c:pt>
                <c:pt idx="1622">
                  <c:v>7.2045454545454541</c:v>
                </c:pt>
                <c:pt idx="1623">
                  <c:v>6.8863636363636367</c:v>
                </c:pt>
                <c:pt idx="1624">
                  <c:v>6.8863636363636367</c:v>
                </c:pt>
                <c:pt idx="1625">
                  <c:v>7.0227272727272725</c:v>
                </c:pt>
                <c:pt idx="1626">
                  <c:v>7.6818181818181817</c:v>
                </c:pt>
                <c:pt idx="1627">
                  <c:v>7.7954545454545459</c:v>
                </c:pt>
                <c:pt idx="1628">
                  <c:v>7.7727272727272725</c:v>
                </c:pt>
                <c:pt idx="1629">
                  <c:v>7.6590909090909092</c:v>
                </c:pt>
                <c:pt idx="1630">
                  <c:v>7.7272727272727275</c:v>
                </c:pt>
                <c:pt idx="1631">
                  <c:v>7.4772727272727275</c:v>
                </c:pt>
                <c:pt idx="1632">
                  <c:v>7.4772727272727275</c:v>
                </c:pt>
                <c:pt idx="1633">
                  <c:v>7.2954545454545459</c:v>
                </c:pt>
                <c:pt idx="1634">
                  <c:v>8</c:v>
                </c:pt>
                <c:pt idx="1635">
                  <c:v>7.2954545454545459</c:v>
                </c:pt>
                <c:pt idx="1636">
                  <c:v>7.5227272727272725</c:v>
                </c:pt>
                <c:pt idx="1637">
                  <c:v>7.5227272727272725</c:v>
                </c:pt>
                <c:pt idx="1638">
                  <c:v>6.9772727272727275</c:v>
                </c:pt>
                <c:pt idx="1639">
                  <c:v>7.4318181818181817</c:v>
                </c:pt>
                <c:pt idx="1640">
                  <c:v>7.9318181818181817</c:v>
                </c:pt>
                <c:pt idx="1641">
                  <c:v>7.9318181818181817</c:v>
                </c:pt>
                <c:pt idx="1642">
                  <c:v>7.75</c:v>
                </c:pt>
                <c:pt idx="1643">
                  <c:v>7.4318181818181817</c:v>
                </c:pt>
                <c:pt idx="1644">
                  <c:v>7.5</c:v>
                </c:pt>
                <c:pt idx="1645">
                  <c:v>7.5</c:v>
                </c:pt>
                <c:pt idx="1646">
                  <c:v>7.2045454545454541</c:v>
                </c:pt>
                <c:pt idx="1647">
                  <c:v>7.1590909090909092</c:v>
                </c:pt>
                <c:pt idx="1648">
                  <c:v>7.8863636363636367</c:v>
                </c:pt>
                <c:pt idx="1649">
                  <c:v>7.8863636363636367</c:v>
                </c:pt>
                <c:pt idx="1650">
                  <c:v>8.0681818181818183</c:v>
                </c:pt>
                <c:pt idx="1651">
                  <c:v>7.5454545454545459</c:v>
                </c:pt>
                <c:pt idx="1652">
                  <c:v>7.3636363636363633</c:v>
                </c:pt>
                <c:pt idx="1653">
                  <c:v>7.3636363636363633</c:v>
                </c:pt>
                <c:pt idx="1654">
                  <c:v>7.6136363636363633</c:v>
                </c:pt>
                <c:pt idx="1655">
                  <c:v>7.0909090909090908</c:v>
                </c:pt>
                <c:pt idx="1656">
                  <c:v>7.2954545454545459</c:v>
                </c:pt>
                <c:pt idx="1657">
                  <c:v>7</c:v>
                </c:pt>
                <c:pt idx="1658">
                  <c:v>7</c:v>
                </c:pt>
                <c:pt idx="1659">
                  <c:v>7.7954545454545459</c:v>
                </c:pt>
                <c:pt idx="1660">
                  <c:v>7.5681818181818183</c:v>
                </c:pt>
                <c:pt idx="1661">
                  <c:v>7.3636363636363633</c:v>
                </c:pt>
                <c:pt idx="1662">
                  <c:v>7.3409090909090908</c:v>
                </c:pt>
                <c:pt idx="1663">
                  <c:v>7.6136363636363633</c:v>
                </c:pt>
                <c:pt idx="1664">
                  <c:v>6.7954545454545459</c:v>
                </c:pt>
                <c:pt idx="1665">
                  <c:v>7.1363636363636367</c:v>
                </c:pt>
                <c:pt idx="1666">
                  <c:v>7.1363636363636367</c:v>
                </c:pt>
                <c:pt idx="1667">
                  <c:v>7.6363636363636367</c:v>
                </c:pt>
                <c:pt idx="1668">
                  <c:v>7.6818181818181817</c:v>
                </c:pt>
                <c:pt idx="1669">
                  <c:v>7.5681818181818183</c:v>
                </c:pt>
                <c:pt idx="1670">
                  <c:v>7.5454545454545459</c:v>
                </c:pt>
                <c:pt idx="1671">
                  <c:v>7.4090909090909092</c:v>
                </c:pt>
                <c:pt idx="1672">
                  <c:v>7.25</c:v>
                </c:pt>
                <c:pt idx="1673">
                  <c:v>7.0909090909090908</c:v>
                </c:pt>
                <c:pt idx="1674">
                  <c:v>7.0909090909090908</c:v>
                </c:pt>
                <c:pt idx="1675">
                  <c:v>7.4318181818181817</c:v>
                </c:pt>
                <c:pt idx="1676">
                  <c:v>7.4318181818181817</c:v>
                </c:pt>
                <c:pt idx="1677">
                  <c:v>7.0909090909090908</c:v>
                </c:pt>
                <c:pt idx="1678">
                  <c:v>7.0909090909090908</c:v>
                </c:pt>
                <c:pt idx="1679">
                  <c:v>6.9090909090909092</c:v>
                </c:pt>
                <c:pt idx="1680">
                  <c:v>7.1363636363636367</c:v>
                </c:pt>
                <c:pt idx="1681">
                  <c:v>7.6136363636363633</c:v>
                </c:pt>
                <c:pt idx="1682">
                  <c:v>7.9772727272727275</c:v>
                </c:pt>
                <c:pt idx="1683">
                  <c:v>7.9772727272727275</c:v>
                </c:pt>
                <c:pt idx="1684">
                  <c:v>7.5227272727272725</c:v>
                </c:pt>
                <c:pt idx="1685">
                  <c:v>7.3181818181818183</c:v>
                </c:pt>
                <c:pt idx="1686">
                  <c:v>7.6363636363636367</c:v>
                </c:pt>
                <c:pt idx="1687">
                  <c:v>7.6363636363636367</c:v>
                </c:pt>
                <c:pt idx="1688">
                  <c:v>7.6818181818181817</c:v>
                </c:pt>
                <c:pt idx="1689">
                  <c:v>7.1818181818181817</c:v>
                </c:pt>
                <c:pt idx="1690">
                  <c:v>7.5454545454545459</c:v>
                </c:pt>
                <c:pt idx="1691">
                  <c:v>7.5454545454545459</c:v>
                </c:pt>
                <c:pt idx="1692">
                  <c:v>7.7272727272727275</c:v>
                </c:pt>
                <c:pt idx="1693">
                  <c:v>7.9090909090909092</c:v>
                </c:pt>
                <c:pt idx="1694">
                  <c:v>7.4772727272727275</c:v>
                </c:pt>
                <c:pt idx="1695">
                  <c:v>7.4772727272727275</c:v>
                </c:pt>
                <c:pt idx="1696">
                  <c:v>6.75</c:v>
                </c:pt>
                <c:pt idx="1697">
                  <c:v>7.25</c:v>
                </c:pt>
                <c:pt idx="1698">
                  <c:v>7.8181818181818183</c:v>
                </c:pt>
                <c:pt idx="1699">
                  <c:v>7.8181818181818183</c:v>
                </c:pt>
                <c:pt idx="1700">
                  <c:v>7.8863636363636367</c:v>
                </c:pt>
                <c:pt idx="1701">
                  <c:v>7.3181818181818183</c:v>
                </c:pt>
                <c:pt idx="1702">
                  <c:v>7.4772727272727275</c:v>
                </c:pt>
                <c:pt idx="1703">
                  <c:v>7.4545454545454541</c:v>
                </c:pt>
                <c:pt idx="1704">
                  <c:v>7.4772727272727275</c:v>
                </c:pt>
                <c:pt idx="1705">
                  <c:v>7.8181818181818183</c:v>
                </c:pt>
                <c:pt idx="1706">
                  <c:v>7.1590909090909092</c:v>
                </c:pt>
                <c:pt idx="1707">
                  <c:v>6.9545454545454541</c:v>
                </c:pt>
                <c:pt idx="1708">
                  <c:v>6.9545454545454541</c:v>
                </c:pt>
                <c:pt idx="1709">
                  <c:v>7.2954545454545459</c:v>
                </c:pt>
                <c:pt idx="1710">
                  <c:v>8.1363636363636367</c:v>
                </c:pt>
                <c:pt idx="1711">
                  <c:v>7.6136363636363633</c:v>
                </c:pt>
                <c:pt idx="1712">
                  <c:v>7.5909090909090908</c:v>
                </c:pt>
                <c:pt idx="1713">
                  <c:v>7.5681818181818183</c:v>
                </c:pt>
                <c:pt idx="1714">
                  <c:v>7.3636363636363633</c:v>
                </c:pt>
                <c:pt idx="1715">
                  <c:v>7.3636363636363633</c:v>
                </c:pt>
                <c:pt idx="1716">
                  <c:v>7.3636363636363633</c:v>
                </c:pt>
                <c:pt idx="1717">
                  <c:v>7.1363636363636367</c:v>
                </c:pt>
                <c:pt idx="1718">
                  <c:v>6.9772727272727275</c:v>
                </c:pt>
                <c:pt idx="1719">
                  <c:v>7.2045454545454541</c:v>
                </c:pt>
                <c:pt idx="1720">
                  <c:v>7.2272727272727275</c:v>
                </c:pt>
                <c:pt idx="1721">
                  <c:v>7.9090909090909092</c:v>
                </c:pt>
                <c:pt idx="1722">
                  <c:v>7.2954545454545459</c:v>
                </c:pt>
                <c:pt idx="1723">
                  <c:v>7.2954545454545459</c:v>
                </c:pt>
                <c:pt idx="1724">
                  <c:v>7.5681818181818183</c:v>
                </c:pt>
                <c:pt idx="1725">
                  <c:v>7.5681818181818183</c:v>
                </c:pt>
                <c:pt idx="1726">
                  <c:v>7.3863636363636367</c:v>
                </c:pt>
                <c:pt idx="1727">
                  <c:v>7.6818181818181817</c:v>
                </c:pt>
                <c:pt idx="1728">
                  <c:v>7.6136363636363633</c:v>
                </c:pt>
                <c:pt idx="1729">
                  <c:v>7.6136363636363633</c:v>
                </c:pt>
                <c:pt idx="1730">
                  <c:v>6.8636363636363633</c:v>
                </c:pt>
                <c:pt idx="1731">
                  <c:v>7.0227272727272725</c:v>
                </c:pt>
                <c:pt idx="1732">
                  <c:v>7.6363636363636367</c:v>
                </c:pt>
                <c:pt idx="1733">
                  <c:v>7.6590909090909092</c:v>
                </c:pt>
                <c:pt idx="1734">
                  <c:v>8.1363636363636367</c:v>
                </c:pt>
                <c:pt idx="1735">
                  <c:v>7.1590909090909092</c:v>
                </c:pt>
                <c:pt idx="1736">
                  <c:v>7.2045454545454541</c:v>
                </c:pt>
                <c:pt idx="1737">
                  <c:v>7.2045454545454541</c:v>
                </c:pt>
                <c:pt idx="1738">
                  <c:v>7.4318181818181817</c:v>
                </c:pt>
                <c:pt idx="1739">
                  <c:v>6.8181818181818183</c:v>
                </c:pt>
                <c:pt idx="1740">
                  <c:v>7.2954545454545459</c:v>
                </c:pt>
                <c:pt idx="1741">
                  <c:v>7.2727272727272725</c:v>
                </c:pt>
                <c:pt idx="1742">
                  <c:v>6.9318181818181817</c:v>
                </c:pt>
                <c:pt idx="1743">
                  <c:v>7.1363636363636367</c:v>
                </c:pt>
                <c:pt idx="1744">
                  <c:v>7.75</c:v>
                </c:pt>
                <c:pt idx="1745">
                  <c:v>7.5227272727272725</c:v>
                </c:pt>
                <c:pt idx="1746">
                  <c:v>7.5</c:v>
                </c:pt>
                <c:pt idx="1747">
                  <c:v>7.2727272727272725</c:v>
                </c:pt>
                <c:pt idx="1748">
                  <c:v>6.75</c:v>
                </c:pt>
                <c:pt idx="1749">
                  <c:v>7.1136363636363633</c:v>
                </c:pt>
                <c:pt idx="1750">
                  <c:v>7.1136363636363633</c:v>
                </c:pt>
                <c:pt idx="1751">
                  <c:v>7.8181818181818183</c:v>
                </c:pt>
                <c:pt idx="1752">
                  <c:v>7.6136363636363633</c:v>
                </c:pt>
                <c:pt idx="1753">
                  <c:v>7.2272727272727275</c:v>
                </c:pt>
                <c:pt idx="1754">
                  <c:v>7.2272727272727275</c:v>
                </c:pt>
                <c:pt idx="1755">
                  <c:v>7.4545454545454541</c:v>
                </c:pt>
                <c:pt idx="1756">
                  <c:v>7.0227272727272725</c:v>
                </c:pt>
                <c:pt idx="1757">
                  <c:v>7.1818181818181817</c:v>
                </c:pt>
                <c:pt idx="1758">
                  <c:v>7.1818181818181817</c:v>
                </c:pt>
                <c:pt idx="1759">
                  <c:v>7.8863636363636367</c:v>
                </c:pt>
                <c:pt idx="1760">
                  <c:v>7.7954545454545459</c:v>
                </c:pt>
                <c:pt idx="1761">
                  <c:v>7.3409090909090908</c:v>
                </c:pt>
                <c:pt idx="1762">
                  <c:v>7.3636363636363633</c:v>
                </c:pt>
                <c:pt idx="1763">
                  <c:v>7.4772727272727275</c:v>
                </c:pt>
                <c:pt idx="1764">
                  <c:v>6.9318181818181817</c:v>
                </c:pt>
                <c:pt idx="1765">
                  <c:v>7.8636363636363633</c:v>
                </c:pt>
                <c:pt idx="1766">
                  <c:v>7.9545454545454541</c:v>
                </c:pt>
                <c:pt idx="1767">
                  <c:v>7.9545454545454541</c:v>
                </c:pt>
                <c:pt idx="1768">
                  <c:v>7.5681818181818183</c:v>
                </c:pt>
                <c:pt idx="1769">
                  <c:v>7.5681818181818183</c:v>
                </c:pt>
                <c:pt idx="1770">
                  <c:v>7.2954545454545459</c:v>
                </c:pt>
                <c:pt idx="1771">
                  <c:v>7.3181818181818183</c:v>
                </c:pt>
                <c:pt idx="1772">
                  <c:v>7.7045454545454541</c:v>
                </c:pt>
                <c:pt idx="1773">
                  <c:v>7.1363636363636367</c:v>
                </c:pt>
                <c:pt idx="1774">
                  <c:v>7.7045454545454541</c:v>
                </c:pt>
                <c:pt idx="1775">
                  <c:v>7.7045454545454541</c:v>
                </c:pt>
                <c:pt idx="1776">
                  <c:v>7.6363636363636367</c:v>
                </c:pt>
                <c:pt idx="1777">
                  <c:v>7.8181818181818183</c:v>
                </c:pt>
                <c:pt idx="1778">
                  <c:v>7.6136363636363633</c:v>
                </c:pt>
                <c:pt idx="1779">
                  <c:v>7.5909090909090908</c:v>
                </c:pt>
                <c:pt idx="1780">
                  <c:v>7.2954545454545459</c:v>
                </c:pt>
                <c:pt idx="1781">
                  <c:v>7.0227272727272725</c:v>
                </c:pt>
                <c:pt idx="1782">
                  <c:v>7.5681818181818183</c:v>
                </c:pt>
                <c:pt idx="1783">
                  <c:v>7.5454545454545459</c:v>
                </c:pt>
                <c:pt idx="1784">
                  <c:v>7.6590909090909092</c:v>
                </c:pt>
                <c:pt idx="1785">
                  <c:v>7.2954545454545459</c:v>
                </c:pt>
                <c:pt idx="1786">
                  <c:v>7.25</c:v>
                </c:pt>
                <c:pt idx="1787">
                  <c:v>7.2727272727272725</c:v>
                </c:pt>
                <c:pt idx="1788">
                  <c:v>7.2954545454545459</c:v>
                </c:pt>
                <c:pt idx="1789">
                  <c:v>7.4772727272727275</c:v>
                </c:pt>
                <c:pt idx="1790">
                  <c:v>7.5454545454545459</c:v>
                </c:pt>
                <c:pt idx="1791">
                  <c:v>7.5</c:v>
                </c:pt>
                <c:pt idx="1792">
                  <c:v>7.4772727272727275</c:v>
                </c:pt>
                <c:pt idx="1793">
                  <c:v>7.2272727272727275</c:v>
                </c:pt>
                <c:pt idx="1794">
                  <c:v>7.2045454545454541</c:v>
                </c:pt>
                <c:pt idx="1795">
                  <c:v>7.2045454545454541</c:v>
                </c:pt>
                <c:pt idx="1796">
                  <c:v>7.2045454545454541</c:v>
                </c:pt>
                <c:pt idx="1797">
                  <c:v>7.3636363636363633</c:v>
                </c:pt>
                <c:pt idx="1798">
                  <c:v>7.5909090909090908</c:v>
                </c:pt>
                <c:pt idx="1799">
                  <c:v>7.8409090909090908</c:v>
                </c:pt>
                <c:pt idx="1800">
                  <c:v>7.8181818181818183</c:v>
                </c:pt>
                <c:pt idx="1801">
                  <c:v>7.75</c:v>
                </c:pt>
                <c:pt idx="1802">
                  <c:v>7.5454545454545459</c:v>
                </c:pt>
                <c:pt idx="1803">
                  <c:v>7.1818181818181817</c:v>
                </c:pt>
                <c:pt idx="1804">
                  <c:v>7.1818181818181817</c:v>
                </c:pt>
                <c:pt idx="1805">
                  <c:v>7.3181818181818183</c:v>
                </c:pt>
                <c:pt idx="1806">
                  <c:v>7.8181818181818183</c:v>
                </c:pt>
                <c:pt idx="1807">
                  <c:v>7.5227272727272725</c:v>
                </c:pt>
                <c:pt idx="1808">
                  <c:v>7.1590909090909092</c:v>
                </c:pt>
                <c:pt idx="1809">
                  <c:v>7.1363636363636367</c:v>
                </c:pt>
                <c:pt idx="1810">
                  <c:v>7.3409090909090908</c:v>
                </c:pt>
                <c:pt idx="1811">
                  <c:v>7.2272727272727275</c:v>
                </c:pt>
                <c:pt idx="1812">
                  <c:v>7.8181818181818183</c:v>
                </c:pt>
                <c:pt idx="1813">
                  <c:v>7.8181818181818183</c:v>
                </c:pt>
                <c:pt idx="1814">
                  <c:v>7.9545454545454541</c:v>
                </c:pt>
                <c:pt idx="1815">
                  <c:v>7.25</c:v>
                </c:pt>
                <c:pt idx="1816">
                  <c:v>7.0227272727272725</c:v>
                </c:pt>
                <c:pt idx="1817">
                  <c:v>7.0227272727272725</c:v>
                </c:pt>
                <c:pt idx="1818">
                  <c:v>7.3863636363636367</c:v>
                </c:pt>
                <c:pt idx="1819">
                  <c:v>7.9090909090909092</c:v>
                </c:pt>
                <c:pt idx="1820">
                  <c:v>7.6363636363636367</c:v>
                </c:pt>
                <c:pt idx="1821">
                  <c:v>7.6136363636363633</c:v>
                </c:pt>
                <c:pt idx="1822">
                  <c:v>7.0454545454545459</c:v>
                </c:pt>
                <c:pt idx="1823">
                  <c:v>7.0227272727272725</c:v>
                </c:pt>
                <c:pt idx="1824">
                  <c:v>7.7727272727272725</c:v>
                </c:pt>
                <c:pt idx="1825">
                  <c:v>7.7954545454545459</c:v>
                </c:pt>
                <c:pt idx="1826">
                  <c:v>8</c:v>
                </c:pt>
                <c:pt idx="1827">
                  <c:v>7.2727272727272725</c:v>
                </c:pt>
                <c:pt idx="1828">
                  <c:v>7.3409090909090908</c:v>
                </c:pt>
                <c:pt idx="1829">
                  <c:v>7.75</c:v>
                </c:pt>
                <c:pt idx="1830">
                  <c:v>7.7727272727272725</c:v>
                </c:pt>
                <c:pt idx="1831">
                  <c:v>7.25</c:v>
                </c:pt>
                <c:pt idx="1832">
                  <c:v>6.9318181818181817</c:v>
                </c:pt>
                <c:pt idx="1833">
                  <c:v>7.2272727272727275</c:v>
                </c:pt>
                <c:pt idx="1834">
                  <c:v>7.2272727272727275</c:v>
                </c:pt>
                <c:pt idx="1835">
                  <c:v>8.0909090909090917</c:v>
                </c:pt>
                <c:pt idx="1836">
                  <c:v>7.6363636363636367</c:v>
                </c:pt>
                <c:pt idx="1837">
                  <c:v>7.0909090909090908</c:v>
                </c:pt>
                <c:pt idx="1838">
                  <c:v>7.1136363636363633</c:v>
                </c:pt>
                <c:pt idx="1839">
                  <c:v>7.8863636363636367</c:v>
                </c:pt>
                <c:pt idx="1840">
                  <c:v>6.9318181818181817</c:v>
                </c:pt>
                <c:pt idx="1841">
                  <c:v>7.5909090909090908</c:v>
                </c:pt>
                <c:pt idx="1842">
                  <c:v>7.5909090909090908</c:v>
                </c:pt>
                <c:pt idx="1843">
                  <c:v>7.75</c:v>
                </c:pt>
                <c:pt idx="1844">
                  <c:v>7.3863636363636367</c:v>
                </c:pt>
                <c:pt idx="1845">
                  <c:v>7.7954545454545459</c:v>
                </c:pt>
                <c:pt idx="1846">
                  <c:v>7.7954545454545459</c:v>
                </c:pt>
                <c:pt idx="1847">
                  <c:v>7.5</c:v>
                </c:pt>
                <c:pt idx="1848">
                  <c:v>7.5681818181818183</c:v>
                </c:pt>
                <c:pt idx="1849">
                  <c:v>8</c:v>
                </c:pt>
                <c:pt idx="1850">
                  <c:v>7.9545454545454541</c:v>
                </c:pt>
                <c:pt idx="1851">
                  <c:v>7.9545454545454541</c:v>
                </c:pt>
                <c:pt idx="1852">
                  <c:v>7.7272727272727275</c:v>
                </c:pt>
                <c:pt idx="1853">
                  <c:v>6.8409090909090908</c:v>
                </c:pt>
                <c:pt idx="1854">
                  <c:v>6.8409090909090908</c:v>
                </c:pt>
                <c:pt idx="1855">
                  <c:v>6.8409090909090908</c:v>
                </c:pt>
                <c:pt idx="1856">
                  <c:v>7.3409090909090908</c:v>
                </c:pt>
                <c:pt idx="1857">
                  <c:v>7.6363636363636367</c:v>
                </c:pt>
                <c:pt idx="1858">
                  <c:v>7.3409090909090908</c:v>
                </c:pt>
                <c:pt idx="1859">
                  <c:v>7.3409090909090908</c:v>
                </c:pt>
                <c:pt idx="1860">
                  <c:v>8</c:v>
                </c:pt>
                <c:pt idx="1861">
                  <c:v>7.6136363636363633</c:v>
                </c:pt>
                <c:pt idx="1862">
                  <c:v>7.9772727272727275</c:v>
                </c:pt>
                <c:pt idx="1863">
                  <c:v>7.9318181818181817</c:v>
                </c:pt>
                <c:pt idx="1864">
                  <c:v>7.2727272727272725</c:v>
                </c:pt>
                <c:pt idx="1865">
                  <c:v>7.6363636363636367</c:v>
                </c:pt>
                <c:pt idx="1866">
                  <c:v>7.0454545454545459</c:v>
                </c:pt>
                <c:pt idx="1867">
                  <c:v>7.0454545454545459</c:v>
                </c:pt>
                <c:pt idx="1868">
                  <c:v>7.2954545454545459</c:v>
                </c:pt>
                <c:pt idx="1869">
                  <c:v>7.4090909090909092</c:v>
                </c:pt>
                <c:pt idx="1870">
                  <c:v>7.5681818181818183</c:v>
                </c:pt>
                <c:pt idx="1871">
                  <c:v>7.5681818181818183</c:v>
                </c:pt>
                <c:pt idx="1872">
                  <c:v>7.4545454545454541</c:v>
                </c:pt>
                <c:pt idx="1873">
                  <c:v>7.6136363636363633</c:v>
                </c:pt>
                <c:pt idx="1874">
                  <c:v>7.1818181818181817</c:v>
                </c:pt>
                <c:pt idx="1875">
                  <c:v>7.1818181818181817</c:v>
                </c:pt>
                <c:pt idx="1876">
                  <c:v>7.5909090909090908</c:v>
                </c:pt>
                <c:pt idx="1877">
                  <c:v>7.4545454545454541</c:v>
                </c:pt>
                <c:pt idx="1878">
                  <c:v>7.6363636363636367</c:v>
                </c:pt>
                <c:pt idx="1879">
                  <c:v>7.6363636363636367</c:v>
                </c:pt>
                <c:pt idx="1880">
                  <c:v>7.3863636363636367</c:v>
                </c:pt>
                <c:pt idx="1881">
                  <c:v>7.6363636363636367</c:v>
                </c:pt>
                <c:pt idx="1882">
                  <c:v>7.4090909090909092</c:v>
                </c:pt>
                <c:pt idx="1883">
                  <c:v>7.4090909090909092</c:v>
                </c:pt>
                <c:pt idx="1884">
                  <c:v>7.1590909090909092</c:v>
                </c:pt>
                <c:pt idx="1885">
                  <c:v>7.9090909090909092</c:v>
                </c:pt>
                <c:pt idx="1886">
                  <c:v>7.5909090909090908</c:v>
                </c:pt>
                <c:pt idx="1887">
                  <c:v>7.5681818181818183</c:v>
                </c:pt>
                <c:pt idx="1888">
                  <c:v>6.9772727272727275</c:v>
                </c:pt>
                <c:pt idx="1889">
                  <c:v>7.2272727272727275</c:v>
                </c:pt>
                <c:pt idx="1890">
                  <c:v>7.9318181818181817</c:v>
                </c:pt>
                <c:pt idx="1891">
                  <c:v>7.9090909090909092</c:v>
                </c:pt>
                <c:pt idx="1892">
                  <c:v>7.6136363636363633</c:v>
                </c:pt>
                <c:pt idx="1893">
                  <c:v>7.0454545454545459</c:v>
                </c:pt>
                <c:pt idx="1894">
                  <c:v>7.5909090909090908</c:v>
                </c:pt>
                <c:pt idx="1895">
                  <c:v>7.6136363636363633</c:v>
                </c:pt>
                <c:pt idx="1896">
                  <c:v>8.0909090909090917</c:v>
                </c:pt>
                <c:pt idx="1897">
                  <c:v>6.8863636363636367</c:v>
                </c:pt>
                <c:pt idx="1898">
                  <c:v>7.5454545454545459</c:v>
                </c:pt>
                <c:pt idx="1899">
                  <c:v>7.5681818181818183</c:v>
                </c:pt>
                <c:pt idx="1900">
                  <c:v>7.2727272727272725</c:v>
                </c:pt>
                <c:pt idx="1901">
                  <c:v>7.0227272727272725</c:v>
                </c:pt>
                <c:pt idx="1902">
                  <c:v>7.5454545454545459</c:v>
                </c:pt>
                <c:pt idx="1903">
                  <c:v>7.5454545454545459</c:v>
                </c:pt>
                <c:pt idx="1904">
                  <c:v>7.4772727272727275</c:v>
                </c:pt>
                <c:pt idx="1905">
                  <c:v>7.3181818181818183</c:v>
                </c:pt>
                <c:pt idx="1906">
                  <c:v>7.2954545454545459</c:v>
                </c:pt>
                <c:pt idx="1907">
                  <c:v>7.3181818181818183</c:v>
                </c:pt>
                <c:pt idx="1908">
                  <c:v>7.5909090909090908</c:v>
                </c:pt>
                <c:pt idx="1909">
                  <c:v>7.9772727272727275</c:v>
                </c:pt>
                <c:pt idx="1910">
                  <c:v>7.75</c:v>
                </c:pt>
                <c:pt idx="1911">
                  <c:v>7.75</c:v>
                </c:pt>
                <c:pt idx="1912">
                  <c:v>7.6818181818181817</c:v>
                </c:pt>
                <c:pt idx="1913">
                  <c:v>7.6590909090909092</c:v>
                </c:pt>
                <c:pt idx="1914">
                  <c:v>8</c:v>
                </c:pt>
                <c:pt idx="1915">
                  <c:v>8</c:v>
                </c:pt>
                <c:pt idx="1916">
                  <c:v>7.2272727272727275</c:v>
                </c:pt>
                <c:pt idx="1917">
                  <c:v>6.8409090909090908</c:v>
                </c:pt>
                <c:pt idx="1918">
                  <c:v>7.3863636363636367</c:v>
                </c:pt>
                <c:pt idx="1919">
                  <c:v>7.3863636363636367</c:v>
                </c:pt>
                <c:pt idx="1920">
                  <c:v>8.0909090909090917</c:v>
                </c:pt>
                <c:pt idx="1921">
                  <c:v>7.1136363636363633</c:v>
                </c:pt>
                <c:pt idx="1922">
                  <c:v>7.0909090909090908</c:v>
                </c:pt>
                <c:pt idx="1923">
                  <c:v>7.0909090909090908</c:v>
                </c:pt>
                <c:pt idx="1924">
                  <c:v>7.5227272727272725</c:v>
                </c:pt>
                <c:pt idx="1925">
                  <c:v>7.6590909090909092</c:v>
                </c:pt>
                <c:pt idx="1926">
                  <c:v>7.5454545454545459</c:v>
                </c:pt>
                <c:pt idx="1927">
                  <c:v>7.5454545454545459</c:v>
                </c:pt>
                <c:pt idx="1928">
                  <c:v>7.6818181818181817</c:v>
                </c:pt>
                <c:pt idx="1929">
                  <c:v>7.4318181818181817</c:v>
                </c:pt>
                <c:pt idx="1930">
                  <c:v>7.6590909090909092</c:v>
                </c:pt>
                <c:pt idx="1931">
                  <c:v>7.6590909090909092</c:v>
                </c:pt>
                <c:pt idx="1932">
                  <c:v>7.5454545454545459</c:v>
                </c:pt>
                <c:pt idx="1933">
                  <c:v>7.3636363636363633</c:v>
                </c:pt>
                <c:pt idx="1934">
                  <c:v>7.6363636363636367</c:v>
                </c:pt>
                <c:pt idx="1935">
                  <c:v>7.6136363636363633</c:v>
                </c:pt>
                <c:pt idx="1936">
                  <c:v>7.6590909090909092</c:v>
                </c:pt>
                <c:pt idx="1937">
                  <c:v>7.4545454545454541</c:v>
                </c:pt>
                <c:pt idx="1938">
                  <c:v>7.2954545454545459</c:v>
                </c:pt>
                <c:pt idx="1939">
                  <c:v>7.2954545454545459</c:v>
                </c:pt>
                <c:pt idx="1940">
                  <c:v>7.5681818181818183</c:v>
                </c:pt>
                <c:pt idx="1941">
                  <c:v>7.3863636363636367</c:v>
                </c:pt>
                <c:pt idx="1942">
                  <c:v>7.3409090909090908</c:v>
                </c:pt>
                <c:pt idx="1943">
                  <c:v>7.3409090909090908</c:v>
                </c:pt>
                <c:pt idx="1944">
                  <c:v>7.25</c:v>
                </c:pt>
                <c:pt idx="1945">
                  <c:v>7.2272727272727275</c:v>
                </c:pt>
                <c:pt idx="1946">
                  <c:v>7.4545454545454541</c:v>
                </c:pt>
                <c:pt idx="1947">
                  <c:v>7.4318181818181817</c:v>
                </c:pt>
                <c:pt idx="1948">
                  <c:v>7.2954545454545459</c:v>
                </c:pt>
                <c:pt idx="1949">
                  <c:v>7.8181818181818183</c:v>
                </c:pt>
                <c:pt idx="1950">
                  <c:v>7.3409090909090908</c:v>
                </c:pt>
                <c:pt idx="1951">
                  <c:v>7.3409090909090908</c:v>
                </c:pt>
                <c:pt idx="1952">
                  <c:v>7.7045454545454541</c:v>
                </c:pt>
                <c:pt idx="1953">
                  <c:v>7.75</c:v>
                </c:pt>
                <c:pt idx="1954">
                  <c:v>7.4545454545454541</c:v>
                </c:pt>
                <c:pt idx="1955">
                  <c:v>7.4545454545454541</c:v>
                </c:pt>
                <c:pt idx="1956">
                  <c:v>7.7954545454545459</c:v>
                </c:pt>
                <c:pt idx="1957">
                  <c:v>7.3636363636363633</c:v>
                </c:pt>
                <c:pt idx="1958">
                  <c:v>7.6590909090909092</c:v>
                </c:pt>
                <c:pt idx="1959">
                  <c:v>7.6590909090909092</c:v>
                </c:pt>
                <c:pt idx="1960">
                  <c:v>7.7727272727272725</c:v>
                </c:pt>
                <c:pt idx="1961">
                  <c:v>7.5454545454545459</c:v>
                </c:pt>
                <c:pt idx="1962">
                  <c:v>7.3181818181818183</c:v>
                </c:pt>
                <c:pt idx="1963">
                  <c:v>7.4772727272727275</c:v>
                </c:pt>
                <c:pt idx="1964">
                  <c:v>7.4545454545454541</c:v>
                </c:pt>
                <c:pt idx="1965">
                  <c:v>7.5909090909090908</c:v>
                </c:pt>
                <c:pt idx="1966">
                  <c:v>7.0681818181818183</c:v>
                </c:pt>
                <c:pt idx="1967">
                  <c:v>7.4318181818181817</c:v>
                </c:pt>
                <c:pt idx="1968">
                  <c:v>7.4090909090909092</c:v>
                </c:pt>
                <c:pt idx="1969">
                  <c:v>7.5</c:v>
                </c:pt>
                <c:pt idx="1970">
                  <c:v>7.7045454545454541</c:v>
                </c:pt>
                <c:pt idx="1971">
                  <c:v>7.5909090909090908</c:v>
                </c:pt>
                <c:pt idx="1972">
                  <c:v>7.5909090909090908</c:v>
                </c:pt>
                <c:pt idx="1973">
                  <c:v>7.4545454545454541</c:v>
                </c:pt>
                <c:pt idx="1974">
                  <c:v>7.7954545454545459</c:v>
                </c:pt>
                <c:pt idx="1975">
                  <c:v>8.045454545454545</c:v>
                </c:pt>
                <c:pt idx="1976">
                  <c:v>8.045454545454545</c:v>
                </c:pt>
                <c:pt idx="1977">
                  <c:v>7.5681818181818183</c:v>
                </c:pt>
                <c:pt idx="1978">
                  <c:v>7.3636363636363633</c:v>
                </c:pt>
                <c:pt idx="1979">
                  <c:v>7.4772727272727275</c:v>
                </c:pt>
                <c:pt idx="1980">
                  <c:v>7.4545454545454541</c:v>
                </c:pt>
                <c:pt idx="1981">
                  <c:v>7.4772727272727275</c:v>
                </c:pt>
                <c:pt idx="1982">
                  <c:v>7.2272727272727275</c:v>
                </c:pt>
                <c:pt idx="1983">
                  <c:v>7.3636363636363633</c:v>
                </c:pt>
                <c:pt idx="1984">
                  <c:v>7.4772727272727275</c:v>
                </c:pt>
                <c:pt idx="1985">
                  <c:v>7.4772727272727275</c:v>
                </c:pt>
                <c:pt idx="1986">
                  <c:v>6.9318181818181817</c:v>
                </c:pt>
                <c:pt idx="1987">
                  <c:v>7.4772727272727275</c:v>
                </c:pt>
                <c:pt idx="1988">
                  <c:v>7.3409090909090908</c:v>
                </c:pt>
                <c:pt idx="1989">
                  <c:v>7.3409090909090908</c:v>
                </c:pt>
                <c:pt idx="1990">
                  <c:v>7.4318181818181817</c:v>
                </c:pt>
                <c:pt idx="1991">
                  <c:v>7.0681818181818183</c:v>
                </c:pt>
                <c:pt idx="1992">
                  <c:v>7.6590909090909092</c:v>
                </c:pt>
                <c:pt idx="1993">
                  <c:v>7.6590909090909092</c:v>
                </c:pt>
                <c:pt idx="1994">
                  <c:v>7.5909090909090908</c:v>
                </c:pt>
                <c:pt idx="1995">
                  <c:v>7.4545454545454541</c:v>
                </c:pt>
                <c:pt idx="1996">
                  <c:v>7.5909090909090908</c:v>
                </c:pt>
                <c:pt idx="1997">
                  <c:v>7.5909090909090908</c:v>
                </c:pt>
                <c:pt idx="1998">
                  <c:v>7.0909090909090908</c:v>
                </c:pt>
                <c:pt idx="1999">
                  <c:v>7.75</c:v>
                </c:pt>
                <c:pt idx="2000">
                  <c:v>7.8636363636363633</c:v>
                </c:pt>
                <c:pt idx="2001">
                  <c:v>7.8863636363636367</c:v>
                </c:pt>
                <c:pt idx="2002">
                  <c:v>6.8409090909090908</c:v>
                </c:pt>
                <c:pt idx="2003">
                  <c:v>7.1818181818181817</c:v>
                </c:pt>
                <c:pt idx="2004">
                  <c:v>7.8636363636363633</c:v>
                </c:pt>
                <c:pt idx="2005">
                  <c:v>7.6818181818181817</c:v>
                </c:pt>
                <c:pt idx="2006">
                  <c:v>7.6590909090909092</c:v>
                </c:pt>
                <c:pt idx="2007">
                  <c:v>7.1363636363636367</c:v>
                </c:pt>
                <c:pt idx="2008">
                  <c:v>7.2727272727272725</c:v>
                </c:pt>
                <c:pt idx="2009">
                  <c:v>7.25</c:v>
                </c:pt>
                <c:pt idx="2010">
                  <c:v>7.2727272727272725</c:v>
                </c:pt>
                <c:pt idx="2011">
                  <c:v>7.7954545454545459</c:v>
                </c:pt>
                <c:pt idx="2012">
                  <c:v>7.5454545454545459</c:v>
                </c:pt>
                <c:pt idx="2013">
                  <c:v>6.9090909090909092</c:v>
                </c:pt>
                <c:pt idx="2014">
                  <c:v>6.9090909090909092</c:v>
                </c:pt>
                <c:pt idx="2015">
                  <c:v>6.7272727272727275</c:v>
                </c:pt>
                <c:pt idx="2016">
                  <c:v>8.0909090909090917</c:v>
                </c:pt>
                <c:pt idx="2017">
                  <c:v>7.5909090909090908</c:v>
                </c:pt>
                <c:pt idx="2018">
                  <c:v>7.5681818181818183</c:v>
                </c:pt>
                <c:pt idx="2019">
                  <c:v>6.9545454545454541</c:v>
                </c:pt>
                <c:pt idx="2020">
                  <c:v>7.4545454545454541</c:v>
                </c:pt>
                <c:pt idx="2021">
                  <c:v>7.3863636363636367</c:v>
                </c:pt>
                <c:pt idx="2022">
                  <c:v>7.3863636363636367</c:v>
                </c:pt>
                <c:pt idx="2023">
                  <c:v>7.1590909090909092</c:v>
                </c:pt>
                <c:pt idx="2024">
                  <c:v>6.8863636363636367</c:v>
                </c:pt>
                <c:pt idx="2025">
                  <c:v>7.4772727272727275</c:v>
                </c:pt>
                <c:pt idx="2026">
                  <c:v>8.1363636363636367</c:v>
                </c:pt>
                <c:pt idx="2027">
                  <c:v>8.1363636363636367</c:v>
                </c:pt>
                <c:pt idx="2028">
                  <c:v>7.3181818181818183</c:v>
                </c:pt>
                <c:pt idx="2029">
                  <c:v>7.6136363636363633</c:v>
                </c:pt>
                <c:pt idx="2030">
                  <c:v>7.1818181818181817</c:v>
                </c:pt>
                <c:pt idx="2031">
                  <c:v>7.1818181818181817</c:v>
                </c:pt>
                <c:pt idx="2032">
                  <c:v>7.4318181818181817</c:v>
                </c:pt>
                <c:pt idx="2033">
                  <c:v>7.2045454545454541</c:v>
                </c:pt>
                <c:pt idx="2034">
                  <c:v>7.3181818181818183</c:v>
                </c:pt>
                <c:pt idx="2035">
                  <c:v>7.3181818181818183</c:v>
                </c:pt>
                <c:pt idx="2036">
                  <c:v>7.2954545454545459</c:v>
                </c:pt>
                <c:pt idx="2037">
                  <c:v>7.5454545454545459</c:v>
                </c:pt>
                <c:pt idx="2038">
                  <c:v>7.9090909090909092</c:v>
                </c:pt>
                <c:pt idx="2039">
                  <c:v>7.8863636363636367</c:v>
                </c:pt>
                <c:pt idx="2040">
                  <c:v>7.3181818181818183</c:v>
                </c:pt>
                <c:pt idx="2041">
                  <c:v>7.5909090909090908</c:v>
                </c:pt>
                <c:pt idx="2042">
                  <c:v>7.3181818181818183</c:v>
                </c:pt>
                <c:pt idx="2043">
                  <c:v>7.3181818181818183</c:v>
                </c:pt>
                <c:pt idx="2044">
                  <c:v>7.25</c:v>
                </c:pt>
                <c:pt idx="2045">
                  <c:v>7.5681818181818183</c:v>
                </c:pt>
                <c:pt idx="2046">
                  <c:v>8.1590909090909083</c:v>
                </c:pt>
                <c:pt idx="2047">
                  <c:v>8.1818181818181817</c:v>
                </c:pt>
                <c:pt idx="2048">
                  <c:v>7.75</c:v>
                </c:pt>
                <c:pt idx="2049">
                  <c:v>7.6363636363636367</c:v>
                </c:pt>
                <c:pt idx="2050">
                  <c:v>7.3863636363636367</c:v>
                </c:pt>
                <c:pt idx="2051">
                  <c:v>7.4545454545454541</c:v>
                </c:pt>
                <c:pt idx="2052">
                  <c:v>7.4545454545454541</c:v>
                </c:pt>
                <c:pt idx="2053">
                  <c:v>7.4090909090909092</c:v>
                </c:pt>
                <c:pt idx="2054">
                  <c:v>7.7045454545454541</c:v>
                </c:pt>
                <c:pt idx="2055">
                  <c:v>7.1136363636363633</c:v>
                </c:pt>
                <c:pt idx="2056">
                  <c:v>7.1136363636363633</c:v>
                </c:pt>
                <c:pt idx="2057">
                  <c:v>7.1818181818181817</c:v>
                </c:pt>
                <c:pt idx="2058">
                  <c:v>7.4545454545454541</c:v>
                </c:pt>
                <c:pt idx="2059">
                  <c:v>7.6590909090909092</c:v>
                </c:pt>
                <c:pt idx="2060">
                  <c:v>7.6363636363636367</c:v>
                </c:pt>
                <c:pt idx="2061">
                  <c:v>7.6590909090909092</c:v>
                </c:pt>
                <c:pt idx="2062">
                  <c:v>7.3636363636363633</c:v>
                </c:pt>
                <c:pt idx="2063">
                  <c:v>7.4090909090909092</c:v>
                </c:pt>
                <c:pt idx="2064">
                  <c:v>7.3863636363636367</c:v>
                </c:pt>
                <c:pt idx="2065">
                  <c:v>7.1590909090909092</c:v>
                </c:pt>
                <c:pt idx="2066">
                  <c:v>7.1818181818181817</c:v>
                </c:pt>
                <c:pt idx="2067">
                  <c:v>7.4318181818181817</c:v>
                </c:pt>
                <c:pt idx="2068">
                  <c:v>7.4318181818181817</c:v>
                </c:pt>
                <c:pt idx="2069">
                  <c:v>7.4772727272727275</c:v>
                </c:pt>
                <c:pt idx="2070">
                  <c:v>7.4545454545454541</c:v>
                </c:pt>
                <c:pt idx="2071">
                  <c:v>7.3636363636363633</c:v>
                </c:pt>
                <c:pt idx="2072">
                  <c:v>7.1818181818181817</c:v>
                </c:pt>
                <c:pt idx="2073">
                  <c:v>7.1818181818181817</c:v>
                </c:pt>
                <c:pt idx="2074">
                  <c:v>7.4772727272727275</c:v>
                </c:pt>
                <c:pt idx="2075">
                  <c:v>7.8636363636363633</c:v>
                </c:pt>
                <c:pt idx="2076">
                  <c:v>7.0909090909090908</c:v>
                </c:pt>
                <c:pt idx="2077">
                  <c:v>7.0909090909090908</c:v>
                </c:pt>
                <c:pt idx="2078">
                  <c:v>7.4545454545454541</c:v>
                </c:pt>
                <c:pt idx="2079">
                  <c:v>7</c:v>
                </c:pt>
                <c:pt idx="2080">
                  <c:v>6.7727272727272725</c:v>
                </c:pt>
                <c:pt idx="2081">
                  <c:v>6.7727272727272725</c:v>
                </c:pt>
                <c:pt idx="2082">
                  <c:v>7.2954545454545459</c:v>
                </c:pt>
                <c:pt idx="2083">
                  <c:v>7.6136363636363633</c:v>
                </c:pt>
                <c:pt idx="2084">
                  <c:v>7.6363636363636367</c:v>
                </c:pt>
                <c:pt idx="2085">
                  <c:v>7.6136363636363633</c:v>
                </c:pt>
                <c:pt idx="2086">
                  <c:v>7</c:v>
                </c:pt>
                <c:pt idx="2087">
                  <c:v>7.3409090909090908</c:v>
                </c:pt>
                <c:pt idx="2088">
                  <c:v>7.7045454545454541</c:v>
                </c:pt>
                <c:pt idx="2089">
                  <c:v>7.7272727272727275</c:v>
                </c:pt>
                <c:pt idx="2090">
                  <c:v>7.8181818181818183</c:v>
                </c:pt>
                <c:pt idx="2091">
                  <c:v>7.4318181818181817</c:v>
                </c:pt>
                <c:pt idx="2092">
                  <c:v>7.0454545454545459</c:v>
                </c:pt>
                <c:pt idx="2093">
                  <c:v>7.4545454545454541</c:v>
                </c:pt>
                <c:pt idx="2094">
                  <c:v>7.4545454545454541</c:v>
                </c:pt>
                <c:pt idx="2095">
                  <c:v>7.6590909090909092</c:v>
                </c:pt>
                <c:pt idx="2096">
                  <c:v>7.5227272727272725</c:v>
                </c:pt>
                <c:pt idx="2097">
                  <c:v>6.9545454545454541</c:v>
                </c:pt>
                <c:pt idx="2098">
                  <c:v>6.9772727272727275</c:v>
                </c:pt>
                <c:pt idx="2099">
                  <c:v>7.1590909090909092</c:v>
                </c:pt>
                <c:pt idx="2100">
                  <c:v>7.3409090909090908</c:v>
                </c:pt>
                <c:pt idx="2101">
                  <c:v>7.7954545454545459</c:v>
                </c:pt>
                <c:pt idx="2102">
                  <c:v>7.7954545454545459</c:v>
                </c:pt>
                <c:pt idx="2103">
                  <c:v>7.4772727272727275</c:v>
                </c:pt>
                <c:pt idx="2104">
                  <c:v>7.7045454545454541</c:v>
                </c:pt>
                <c:pt idx="2105">
                  <c:v>7.0909090909090908</c:v>
                </c:pt>
                <c:pt idx="2106">
                  <c:v>7.1136363636363633</c:v>
                </c:pt>
                <c:pt idx="2107">
                  <c:v>7.4545454545454541</c:v>
                </c:pt>
                <c:pt idx="2108">
                  <c:v>7.8863636363636367</c:v>
                </c:pt>
                <c:pt idx="2109">
                  <c:v>7.9545454545454541</c:v>
                </c:pt>
                <c:pt idx="2110">
                  <c:v>7.9545454545454541</c:v>
                </c:pt>
                <c:pt idx="2111">
                  <c:v>7.2727272727272725</c:v>
                </c:pt>
                <c:pt idx="2112">
                  <c:v>7.7045454545454541</c:v>
                </c:pt>
                <c:pt idx="2113">
                  <c:v>7.2727272727272725</c:v>
                </c:pt>
                <c:pt idx="2114">
                  <c:v>7.5227272727272725</c:v>
                </c:pt>
                <c:pt idx="2115">
                  <c:v>7.5227272727272725</c:v>
                </c:pt>
                <c:pt idx="2116">
                  <c:v>7.3181818181818183</c:v>
                </c:pt>
                <c:pt idx="2117">
                  <c:v>7.6818181818181817</c:v>
                </c:pt>
                <c:pt idx="2118">
                  <c:v>7.3863636363636367</c:v>
                </c:pt>
                <c:pt idx="2119">
                  <c:v>7.3636363636363633</c:v>
                </c:pt>
                <c:pt idx="2120">
                  <c:v>7.2727272727272725</c:v>
                </c:pt>
                <c:pt idx="2121">
                  <c:v>7.25</c:v>
                </c:pt>
                <c:pt idx="2122">
                  <c:v>6.9772727272727275</c:v>
                </c:pt>
                <c:pt idx="2123">
                  <c:v>6.9772727272727275</c:v>
                </c:pt>
                <c:pt idx="2124">
                  <c:v>7.6590909090909092</c:v>
                </c:pt>
                <c:pt idx="2125">
                  <c:v>7.7954545454545459</c:v>
                </c:pt>
                <c:pt idx="2126">
                  <c:v>7.5227272727272725</c:v>
                </c:pt>
                <c:pt idx="2127">
                  <c:v>7.5</c:v>
                </c:pt>
                <c:pt idx="2128">
                  <c:v>7.6818181818181817</c:v>
                </c:pt>
                <c:pt idx="2129">
                  <c:v>7.0909090909090908</c:v>
                </c:pt>
                <c:pt idx="2130">
                  <c:v>7.5227272727272725</c:v>
                </c:pt>
                <c:pt idx="2131">
                  <c:v>7.5227272727272725</c:v>
                </c:pt>
                <c:pt idx="2132">
                  <c:v>7.9772727272727275</c:v>
                </c:pt>
                <c:pt idx="2133">
                  <c:v>7.4545454545454541</c:v>
                </c:pt>
                <c:pt idx="2134">
                  <c:v>7.4090909090909092</c:v>
                </c:pt>
                <c:pt idx="2135">
                  <c:v>7.25</c:v>
                </c:pt>
                <c:pt idx="2136">
                  <c:v>7.25</c:v>
                </c:pt>
                <c:pt idx="2137">
                  <c:v>7.9772727272727275</c:v>
                </c:pt>
                <c:pt idx="2138">
                  <c:v>7.6136363636363633</c:v>
                </c:pt>
                <c:pt idx="2139">
                  <c:v>7.6363636363636367</c:v>
                </c:pt>
                <c:pt idx="2140">
                  <c:v>7.6363636363636367</c:v>
                </c:pt>
                <c:pt idx="2141">
                  <c:v>7.2954545454545459</c:v>
                </c:pt>
                <c:pt idx="2142">
                  <c:v>7.8863636363636367</c:v>
                </c:pt>
                <c:pt idx="2143">
                  <c:v>7.5909090909090908</c:v>
                </c:pt>
                <c:pt idx="2144">
                  <c:v>7.6136363636363633</c:v>
                </c:pt>
                <c:pt idx="2145">
                  <c:v>7.4090909090909092</c:v>
                </c:pt>
                <c:pt idx="2146">
                  <c:v>7.4090909090909092</c:v>
                </c:pt>
                <c:pt idx="2147">
                  <c:v>7.7727272727272725</c:v>
                </c:pt>
                <c:pt idx="2148">
                  <c:v>7.7727272727272725</c:v>
                </c:pt>
                <c:pt idx="2149">
                  <c:v>7.7272727272727275</c:v>
                </c:pt>
                <c:pt idx="2150">
                  <c:v>7.5909090909090908</c:v>
                </c:pt>
                <c:pt idx="2151">
                  <c:v>7.5</c:v>
                </c:pt>
                <c:pt idx="2152">
                  <c:v>7.5</c:v>
                </c:pt>
                <c:pt idx="2153">
                  <c:v>7.5227272727272725</c:v>
                </c:pt>
                <c:pt idx="2154">
                  <c:v>7.5</c:v>
                </c:pt>
                <c:pt idx="2155">
                  <c:v>7.2727272727272725</c:v>
                </c:pt>
                <c:pt idx="2156">
                  <c:v>7.7272727272727275</c:v>
                </c:pt>
                <c:pt idx="2157">
                  <c:v>7.75</c:v>
                </c:pt>
                <c:pt idx="2158">
                  <c:v>7.9318181818181817</c:v>
                </c:pt>
                <c:pt idx="2159">
                  <c:v>7.4318181818181817</c:v>
                </c:pt>
                <c:pt idx="2160">
                  <c:v>7.4318181818181817</c:v>
                </c:pt>
                <c:pt idx="2161">
                  <c:v>7.3863636363636367</c:v>
                </c:pt>
                <c:pt idx="2162">
                  <c:v>7.5</c:v>
                </c:pt>
                <c:pt idx="2163">
                  <c:v>7.8863636363636367</c:v>
                </c:pt>
                <c:pt idx="2164">
                  <c:v>7.4545454545454541</c:v>
                </c:pt>
                <c:pt idx="2165">
                  <c:v>7.4772727272727275</c:v>
                </c:pt>
                <c:pt idx="2166">
                  <c:v>7.2045454545454541</c:v>
                </c:pt>
                <c:pt idx="2167">
                  <c:v>7.2727272727272725</c:v>
                </c:pt>
                <c:pt idx="2168">
                  <c:v>7.0454545454545459</c:v>
                </c:pt>
                <c:pt idx="2169">
                  <c:v>7.0454545454545459</c:v>
                </c:pt>
                <c:pt idx="2170">
                  <c:v>6.9545454545454541</c:v>
                </c:pt>
                <c:pt idx="2171">
                  <c:v>7.1363636363636367</c:v>
                </c:pt>
                <c:pt idx="2172">
                  <c:v>7.9545454545454541</c:v>
                </c:pt>
                <c:pt idx="2173">
                  <c:v>7.9545454545454541</c:v>
                </c:pt>
                <c:pt idx="2174">
                  <c:v>6.9772727272727275</c:v>
                </c:pt>
                <c:pt idx="2175">
                  <c:v>7.5454545454545459</c:v>
                </c:pt>
                <c:pt idx="2176">
                  <c:v>7.5227272727272725</c:v>
                </c:pt>
                <c:pt idx="2177">
                  <c:v>7</c:v>
                </c:pt>
                <c:pt idx="2178">
                  <c:v>7.0227272727272725</c:v>
                </c:pt>
                <c:pt idx="2179">
                  <c:v>6.5227272727272725</c:v>
                </c:pt>
                <c:pt idx="2180">
                  <c:v>7.7272727272727275</c:v>
                </c:pt>
                <c:pt idx="2181">
                  <c:v>8.3636363636363633</c:v>
                </c:pt>
                <c:pt idx="2182">
                  <c:v>8.3636363636363633</c:v>
                </c:pt>
                <c:pt idx="2183">
                  <c:v>7</c:v>
                </c:pt>
                <c:pt idx="2184">
                  <c:v>7.4090909090909092</c:v>
                </c:pt>
                <c:pt idx="2185">
                  <c:v>6.3863636363636367</c:v>
                </c:pt>
                <c:pt idx="2186">
                  <c:v>6.3863636363636367</c:v>
                </c:pt>
                <c:pt idx="2187">
                  <c:v>7.1136363636363633</c:v>
                </c:pt>
                <c:pt idx="2188">
                  <c:v>7.9772727272727275</c:v>
                </c:pt>
                <c:pt idx="2189">
                  <c:v>7.4318181818181817</c:v>
                </c:pt>
                <c:pt idx="2190">
                  <c:v>7.4090909090909092</c:v>
                </c:pt>
                <c:pt idx="2191">
                  <c:v>6.8409090909090908</c:v>
                </c:pt>
                <c:pt idx="2192">
                  <c:v>6.9545454545454541</c:v>
                </c:pt>
                <c:pt idx="2193">
                  <c:v>7.25</c:v>
                </c:pt>
                <c:pt idx="2194">
                  <c:v>7.25</c:v>
                </c:pt>
                <c:pt idx="2195">
                  <c:v>7.7045454545454541</c:v>
                </c:pt>
                <c:pt idx="2196">
                  <c:v>7.5227272727272725</c:v>
                </c:pt>
                <c:pt idx="2197">
                  <c:v>7.1590909090909092</c:v>
                </c:pt>
                <c:pt idx="2198">
                  <c:v>7.5454545454545459</c:v>
                </c:pt>
                <c:pt idx="2199">
                  <c:v>7.5227272727272725</c:v>
                </c:pt>
                <c:pt idx="2200">
                  <c:v>7.7045454545454541</c:v>
                </c:pt>
                <c:pt idx="2201">
                  <c:v>7.0454545454545459</c:v>
                </c:pt>
                <c:pt idx="2202">
                  <c:v>7.3636363636363633</c:v>
                </c:pt>
                <c:pt idx="2203">
                  <c:v>7.3863636363636367</c:v>
                </c:pt>
                <c:pt idx="2204">
                  <c:v>7.0227272727272725</c:v>
                </c:pt>
                <c:pt idx="2205">
                  <c:v>7.6136363636363633</c:v>
                </c:pt>
                <c:pt idx="2206">
                  <c:v>7.7727272727272725</c:v>
                </c:pt>
                <c:pt idx="2207">
                  <c:v>7.7727272727272725</c:v>
                </c:pt>
                <c:pt idx="2208">
                  <c:v>7.1136363636363633</c:v>
                </c:pt>
                <c:pt idx="2209">
                  <c:v>7.2727272727272725</c:v>
                </c:pt>
                <c:pt idx="2210">
                  <c:v>7.75</c:v>
                </c:pt>
                <c:pt idx="2211">
                  <c:v>7.75</c:v>
                </c:pt>
                <c:pt idx="2212">
                  <c:v>7.8863636363636367</c:v>
                </c:pt>
                <c:pt idx="2213">
                  <c:v>7.6590909090909092</c:v>
                </c:pt>
                <c:pt idx="2214">
                  <c:v>7.7272727272727275</c:v>
                </c:pt>
                <c:pt idx="2215">
                  <c:v>7.7272727272727275</c:v>
                </c:pt>
                <c:pt idx="2216">
                  <c:v>7.5</c:v>
                </c:pt>
                <c:pt idx="2217">
                  <c:v>7.2954545454545459</c:v>
                </c:pt>
                <c:pt idx="2218">
                  <c:v>6.7272727272727275</c:v>
                </c:pt>
                <c:pt idx="2219">
                  <c:v>7.4545454545454541</c:v>
                </c:pt>
                <c:pt idx="2220">
                  <c:v>7.4545454545454541</c:v>
                </c:pt>
                <c:pt idx="2221">
                  <c:v>7.6363636363636367</c:v>
                </c:pt>
                <c:pt idx="2222">
                  <c:v>7.6590909090909092</c:v>
                </c:pt>
                <c:pt idx="2223">
                  <c:v>7.1136363636363633</c:v>
                </c:pt>
                <c:pt idx="2224">
                  <c:v>7.1136363636363633</c:v>
                </c:pt>
                <c:pt idx="2225">
                  <c:v>7.25</c:v>
                </c:pt>
                <c:pt idx="2226">
                  <c:v>7.7727272727272725</c:v>
                </c:pt>
                <c:pt idx="2227">
                  <c:v>7.2727272727272725</c:v>
                </c:pt>
                <c:pt idx="2228">
                  <c:v>7.2727272727272725</c:v>
                </c:pt>
                <c:pt idx="2229">
                  <c:v>7</c:v>
                </c:pt>
                <c:pt idx="2230">
                  <c:v>7.1818181818181817</c:v>
                </c:pt>
                <c:pt idx="2231">
                  <c:v>7.8863636363636367</c:v>
                </c:pt>
                <c:pt idx="2232">
                  <c:v>7.8863636363636367</c:v>
                </c:pt>
                <c:pt idx="2233">
                  <c:v>7.7272727272727275</c:v>
                </c:pt>
                <c:pt idx="2234">
                  <c:v>7.2954545454545459</c:v>
                </c:pt>
                <c:pt idx="2235">
                  <c:v>7.1136363636363633</c:v>
                </c:pt>
                <c:pt idx="2236">
                  <c:v>7.0681818181818183</c:v>
                </c:pt>
                <c:pt idx="2237">
                  <c:v>7.5</c:v>
                </c:pt>
                <c:pt idx="2238">
                  <c:v>7.8636363636363633</c:v>
                </c:pt>
                <c:pt idx="2239">
                  <c:v>7.6136363636363633</c:v>
                </c:pt>
                <c:pt idx="2240">
                  <c:v>7.1818181818181817</c:v>
                </c:pt>
                <c:pt idx="2241">
                  <c:v>7.1818181818181817</c:v>
                </c:pt>
                <c:pt idx="2242">
                  <c:v>7.5909090909090908</c:v>
                </c:pt>
                <c:pt idx="2243">
                  <c:v>7.5</c:v>
                </c:pt>
                <c:pt idx="2244">
                  <c:v>7.25</c:v>
                </c:pt>
                <c:pt idx="2245">
                  <c:v>7.25</c:v>
                </c:pt>
                <c:pt idx="2246">
                  <c:v>6.9318181818181817</c:v>
                </c:pt>
                <c:pt idx="2247">
                  <c:v>7.3636363636363633</c:v>
                </c:pt>
                <c:pt idx="2248">
                  <c:v>7.7272727272727275</c:v>
                </c:pt>
                <c:pt idx="2249">
                  <c:v>7.7272727272727275</c:v>
                </c:pt>
                <c:pt idx="2250">
                  <c:v>7.2727272727272725</c:v>
                </c:pt>
                <c:pt idx="2251">
                  <c:v>7.2954545454545459</c:v>
                </c:pt>
                <c:pt idx="2252">
                  <c:v>7.8863636363636367</c:v>
                </c:pt>
                <c:pt idx="2253">
                  <c:v>7.9090909090909092</c:v>
                </c:pt>
                <c:pt idx="2254">
                  <c:v>7.1363636363636367</c:v>
                </c:pt>
                <c:pt idx="2255">
                  <c:v>7.1590909090909092</c:v>
                </c:pt>
                <c:pt idx="2256">
                  <c:v>7.3636363636363633</c:v>
                </c:pt>
                <c:pt idx="2257">
                  <c:v>7.3636363636363633</c:v>
                </c:pt>
                <c:pt idx="2258">
                  <c:v>7.8409090909090908</c:v>
                </c:pt>
                <c:pt idx="2259">
                  <c:v>7.7727272727272725</c:v>
                </c:pt>
                <c:pt idx="2260">
                  <c:v>7.3409090909090908</c:v>
                </c:pt>
                <c:pt idx="2261">
                  <c:v>7.5227272727272725</c:v>
                </c:pt>
                <c:pt idx="2262">
                  <c:v>7.5227272727272725</c:v>
                </c:pt>
                <c:pt idx="2263">
                  <c:v>7.5454545454545459</c:v>
                </c:pt>
                <c:pt idx="2264">
                  <c:v>7.4772727272727275</c:v>
                </c:pt>
                <c:pt idx="2265">
                  <c:v>7.4545454545454541</c:v>
                </c:pt>
                <c:pt idx="2266">
                  <c:v>7.4545454545454541</c:v>
                </c:pt>
                <c:pt idx="2267">
                  <c:v>7.9090909090909092</c:v>
                </c:pt>
                <c:pt idx="2268">
                  <c:v>7.2045454545454541</c:v>
                </c:pt>
                <c:pt idx="2269">
                  <c:v>6.8409090909090908</c:v>
                </c:pt>
                <c:pt idx="2270">
                  <c:v>6.8409090909090908</c:v>
                </c:pt>
                <c:pt idx="2271">
                  <c:v>7.5227272727272725</c:v>
                </c:pt>
                <c:pt idx="2272">
                  <c:v>7.7272727272727275</c:v>
                </c:pt>
                <c:pt idx="2273">
                  <c:v>6.8863636363636367</c:v>
                </c:pt>
                <c:pt idx="2274">
                  <c:v>6.8863636363636367</c:v>
                </c:pt>
                <c:pt idx="2275">
                  <c:v>7.5</c:v>
                </c:pt>
                <c:pt idx="2276">
                  <c:v>7.1590909090909092</c:v>
                </c:pt>
                <c:pt idx="2277">
                  <c:v>7.0681818181818183</c:v>
                </c:pt>
                <c:pt idx="2278">
                  <c:v>7.0681818181818183</c:v>
                </c:pt>
                <c:pt idx="2279">
                  <c:v>7.3863636363636367</c:v>
                </c:pt>
                <c:pt idx="2280">
                  <c:v>7.6136363636363633</c:v>
                </c:pt>
                <c:pt idx="2281">
                  <c:v>7.1818181818181817</c:v>
                </c:pt>
                <c:pt idx="2282">
                  <c:v>7.4545454545454541</c:v>
                </c:pt>
                <c:pt idx="2283">
                  <c:v>7.4318181818181817</c:v>
                </c:pt>
                <c:pt idx="2284">
                  <c:v>7.3863636363636367</c:v>
                </c:pt>
                <c:pt idx="2285">
                  <c:v>6.9318181818181817</c:v>
                </c:pt>
                <c:pt idx="2286">
                  <c:v>6.5681818181818183</c:v>
                </c:pt>
                <c:pt idx="2287">
                  <c:v>6.5681818181818183</c:v>
                </c:pt>
                <c:pt idx="2288">
                  <c:v>7.5454545454545459</c:v>
                </c:pt>
                <c:pt idx="2289">
                  <c:v>6.6818181818181817</c:v>
                </c:pt>
                <c:pt idx="2290">
                  <c:v>7.7954545454545459</c:v>
                </c:pt>
                <c:pt idx="2291">
                  <c:v>7.7954545454545459</c:v>
                </c:pt>
                <c:pt idx="2292">
                  <c:v>7.4772727272727275</c:v>
                </c:pt>
                <c:pt idx="2293">
                  <c:v>7.9545454545454541</c:v>
                </c:pt>
                <c:pt idx="2294">
                  <c:v>6.8863636363636367</c:v>
                </c:pt>
                <c:pt idx="2295">
                  <c:v>6.9090909090909092</c:v>
                </c:pt>
                <c:pt idx="2296">
                  <c:v>7.4545454545454541</c:v>
                </c:pt>
                <c:pt idx="2297">
                  <c:v>7.2272727272727275</c:v>
                </c:pt>
                <c:pt idx="2298">
                  <c:v>7.2954545454545459</c:v>
                </c:pt>
                <c:pt idx="2299">
                  <c:v>7.2954545454545459</c:v>
                </c:pt>
                <c:pt idx="2300">
                  <c:v>7.5454545454545459</c:v>
                </c:pt>
                <c:pt idx="2301">
                  <c:v>7.4090909090909092</c:v>
                </c:pt>
                <c:pt idx="2302">
                  <c:v>7.3863636363636367</c:v>
                </c:pt>
                <c:pt idx="2303">
                  <c:v>7.4318181818181817</c:v>
                </c:pt>
                <c:pt idx="2304">
                  <c:v>7.4318181818181817</c:v>
                </c:pt>
                <c:pt idx="2305">
                  <c:v>7.9772727272727275</c:v>
                </c:pt>
                <c:pt idx="2306">
                  <c:v>7.5681818181818183</c:v>
                </c:pt>
                <c:pt idx="2307">
                  <c:v>7.7727272727272725</c:v>
                </c:pt>
                <c:pt idx="2308">
                  <c:v>7.7727272727272725</c:v>
                </c:pt>
                <c:pt idx="2309">
                  <c:v>6.9772727272727275</c:v>
                </c:pt>
                <c:pt idx="2310">
                  <c:v>6.8409090909090908</c:v>
                </c:pt>
                <c:pt idx="2311">
                  <c:v>7.3636363636363633</c:v>
                </c:pt>
                <c:pt idx="2312">
                  <c:v>7.3863636363636367</c:v>
                </c:pt>
                <c:pt idx="2313">
                  <c:v>7.3181818181818183</c:v>
                </c:pt>
                <c:pt idx="2314">
                  <c:v>7.1590909090909092</c:v>
                </c:pt>
                <c:pt idx="2315">
                  <c:v>7.6818181818181817</c:v>
                </c:pt>
                <c:pt idx="2316">
                  <c:v>7.6818181818181817</c:v>
                </c:pt>
                <c:pt idx="2317">
                  <c:v>7.5227272727272725</c:v>
                </c:pt>
                <c:pt idx="2318">
                  <c:v>7.2727272727272725</c:v>
                </c:pt>
                <c:pt idx="2319">
                  <c:v>7.1136363636363633</c:v>
                </c:pt>
                <c:pt idx="2320">
                  <c:v>7.1136363636363633</c:v>
                </c:pt>
                <c:pt idx="2321">
                  <c:v>7.3409090909090908</c:v>
                </c:pt>
                <c:pt idx="2322">
                  <c:v>7.9318181818181817</c:v>
                </c:pt>
                <c:pt idx="2323">
                  <c:v>7.25</c:v>
                </c:pt>
                <c:pt idx="2324">
                  <c:v>7</c:v>
                </c:pt>
                <c:pt idx="2325">
                  <c:v>7.0227272727272725</c:v>
                </c:pt>
                <c:pt idx="2326">
                  <c:v>7.2954545454545459</c:v>
                </c:pt>
                <c:pt idx="2327">
                  <c:v>8.1363636363636367</c:v>
                </c:pt>
                <c:pt idx="2328">
                  <c:v>7.2727272727272725</c:v>
                </c:pt>
                <c:pt idx="2329">
                  <c:v>7.2727272727272725</c:v>
                </c:pt>
                <c:pt idx="2330">
                  <c:v>7.2727272727272725</c:v>
                </c:pt>
                <c:pt idx="2331">
                  <c:v>7.8181818181818183</c:v>
                </c:pt>
                <c:pt idx="2332">
                  <c:v>7.1590909090909092</c:v>
                </c:pt>
                <c:pt idx="2333">
                  <c:v>7.1590909090909092</c:v>
                </c:pt>
                <c:pt idx="2334">
                  <c:v>6.9545454545454541</c:v>
                </c:pt>
                <c:pt idx="2335">
                  <c:v>7.5681818181818183</c:v>
                </c:pt>
                <c:pt idx="2336">
                  <c:v>8.0681818181818183</c:v>
                </c:pt>
                <c:pt idx="2337">
                  <c:v>8.0909090909090917</c:v>
                </c:pt>
                <c:pt idx="2338">
                  <c:v>7.2045454545454541</c:v>
                </c:pt>
                <c:pt idx="2339">
                  <c:v>7.4772727272727275</c:v>
                </c:pt>
                <c:pt idx="2340">
                  <c:v>7.5909090909090908</c:v>
                </c:pt>
                <c:pt idx="2341">
                  <c:v>7.5909090909090908</c:v>
                </c:pt>
                <c:pt idx="2342">
                  <c:v>7.3409090909090908</c:v>
                </c:pt>
                <c:pt idx="2343">
                  <c:v>7.8409090909090908</c:v>
                </c:pt>
                <c:pt idx="2344">
                  <c:v>7.4090909090909092</c:v>
                </c:pt>
                <c:pt idx="2345">
                  <c:v>7.2954545454545459</c:v>
                </c:pt>
                <c:pt idx="2346">
                  <c:v>7.2954545454545459</c:v>
                </c:pt>
                <c:pt idx="2347">
                  <c:v>7.8181818181818183</c:v>
                </c:pt>
                <c:pt idx="2348">
                  <c:v>7.3636363636363633</c:v>
                </c:pt>
                <c:pt idx="2349">
                  <c:v>7.4090909090909092</c:v>
                </c:pt>
                <c:pt idx="2350">
                  <c:v>7.4090909090909092</c:v>
                </c:pt>
                <c:pt idx="2351">
                  <c:v>7.6363636363636367</c:v>
                </c:pt>
                <c:pt idx="2352">
                  <c:v>7.7727272727272725</c:v>
                </c:pt>
                <c:pt idx="2353">
                  <c:v>7.3409090909090908</c:v>
                </c:pt>
                <c:pt idx="2354">
                  <c:v>7.3636363636363633</c:v>
                </c:pt>
                <c:pt idx="2355">
                  <c:v>7.5227272727272725</c:v>
                </c:pt>
                <c:pt idx="2356">
                  <c:v>7.4772727272727275</c:v>
                </c:pt>
                <c:pt idx="2357">
                  <c:v>7.3181818181818183</c:v>
                </c:pt>
                <c:pt idx="2358">
                  <c:v>7.3636363636363633</c:v>
                </c:pt>
                <c:pt idx="2359">
                  <c:v>7.9772727272727275</c:v>
                </c:pt>
                <c:pt idx="2360">
                  <c:v>7.3863636363636367</c:v>
                </c:pt>
                <c:pt idx="2361">
                  <c:v>7.2727272727272725</c:v>
                </c:pt>
                <c:pt idx="2362">
                  <c:v>7.2727272727272725</c:v>
                </c:pt>
                <c:pt idx="2363">
                  <c:v>7.5</c:v>
                </c:pt>
                <c:pt idx="2364">
                  <c:v>7.7727272727272725</c:v>
                </c:pt>
                <c:pt idx="2365">
                  <c:v>7.2727272727272725</c:v>
                </c:pt>
                <c:pt idx="2366">
                  <c:v>7.2727272727272725</c:v>
                </c:pt>
                <c:pt idx="2367">
                  <c:v>7.25</c:v>
                </c:pt>
                <c:pt idx="2368">
                  <c:v>7.3409090909090908</c:v>
                </c:pt>
                <c:pt idx="2369">
                  <c:v>7.6363636363636367</c:v>
                </c:pt>
                <c:pt idx="2370">
                  <c:v>7.6363636363636367</c:v>
                </c:pt>
                <c:pt idx="2371">
                  <c:v>7.2045454545454541</c:v>
                </c:pt>
                <c:pt idx="2372">
                  <c:v>7.7272727272727275</c:v>
                </c:pt>
                <c:pt idx="2373">
                  <c:v>6.9772727272727275</c:v>
                </c:pt>
                <c:pt idx="2374">
                  <c:v>6.9772727272727275</c:v>
                </c:pt>
                <c:pt idx="2375">
                  <c:v>7.6818181818181817</c:v>
                </c:pt>
                <c:pt idx="2376">
                  <c:v>7.9090909090909092</c:v>
                </c:pt>
                <c:pt idx="2377">
                  <c:v>7.6363636363636367</c:v>
                </c:pt>
                <c:pt idx="2378">
                  <c:v>7.6590909090909092</c:v>
                </c:pt>
                <c:pt idx="2379">
                  <c:v>7.2727272727272725</c:v>
                </c:pt>
                <c:pt idx="2380">
                  <c:v>7.3409090909090908</c:v>
                </c:pt>
                <c:pt idx="2381">
                  <c:v>7.5227272727272725</c:v>
                </c:pt>
                <c:pt idx="2382">
                  <c:v>7.5227272727272725</c:v>
                </c:pt>
                <c:pt idx="2383">
                  <c:v>7.5681818181818183</c:v>
                </c:pt>
                <c:pt idx="2384">
                  <c:v>7.8409090909090908</c:v>
                </c:pt>
                <c:pt idx="2385">
                  <c:v>7.3636363636363633</c:v>
                </c:pt>
                <c:pt idx="2386">
                  <c:v>7.3863636363636367</c:v>
                </c:pt>
                <c:pt idx="2387">
                  <c:v>7.7045454545454541</c:v>
                </c:pt>
                <c:pt idx="2388">
                  <c:v>7.4772727272727275</c:v>
                </c:pt>
                <c:pt idx="2389">
                  <c:v>7.1136363636363633</c:v>
                </c:pt>
                <c:pt idx="2390">
                  <c:v>7.1136363636363633</c:v>
                </c:pt>
                <c:pt idx="2391">
                  <c:v>7.2272727272727275</c:v>
                </c:pt>
                <c:pt idx="2392">
                  <c:v>7.5909090909090908</c:v>
                </c:pt>
                <c:pt idx="2393">
                  <c:v>7.5227272727272725</c:v>
                </c:pt>
                <c:pt idx="2394">
                  <c:v>7.5227272727272725</c:v>
                </c:pt>
                <c:pt idx="2395">
                  <c:v>7.5681818181818183</c:v>
                </c:pt>
                <c:pt idx="2396">
                  <c:v>7.3181818181818183</c:v>
                </c:pt>
                <c:pt idx="2397">
                  <c:v>7.5</c:v>
                </c:pt>
                <c:pt idx="2398">
                  <c:v>7.5</c:v>
                </c:pt>
                <c:pt idx="2399">
                  <c:v>7.8636363636363633</c:v>
                </c:pt>
                <c:pt idx="2400">
                  <c:v>7.7045454545454541</c:v>
                </c:pt>
                <c:pt idx="2401">
                  <c:v>7.5909090909090908</c:v>
                </c:pt>
                <c:pt idx="2402">
                  <c:v>7.5909090909090908</c:v>
                </c:pt>
                <c:pt idx="2403">
                  <c:v>7.3181818181818183</c:v>
                </c:pt>
                <c:pt idx="2404">
                  <c:v>7.6136363636363633</c:v>
                </c:pt>
                <c:pt idx="2405">
                  <c:v>7.8636363636363633</c:v>
                </c:pt>
                <c:pt idx="2406">
                  <c:v>7.8863636363636367</c:v>
                </c:pt>
                <c:pt idx="2407">
                  <c:v>7.25</c:v>
                </c:pt>
                <c:pt idx="2408">
                  <c:v>7.2727272727272725</c:v>
                </c:pt>
                <c:pt idx="2409">
                  <c:v>7.4545454545454541</c:v>
                </c:pt>
                <c:pt idx="2410">
                  <c:v>7.4545454545454541</c:v>
                </c:pt>
                <c:pt idx="2411">
                  <c:v>7.6363636363636367</c:v>
                </c:pt>
                <c:pt idx="2412">
                  <c:v>7.5227272727272725</c:v>
                </c:pt>
                <c:pt idx="2413">
                  <c:v>7.1136363636363633</c:v>
                </c:pt>
                <c:pt idx="2414">
                  <c:v>7.1136363636363633</c:v>
                </c:pt>
                <c:pt idx="2415">
                  <c:v>7.4318181818181817</c:v>
                </c:pt>
                <c:pt idx="2416">
                  <c:v>7.7954545454545459</c:v>
                </c:pt>
                <c:pt idx="2417">
                  <c:v>7.8181818181818183</c:v>
                </c:pt>
                <c:pt idx="2418">
                  <c:v>7.8181818181818183</c:v>
                </c:pt>
                <c:pt idx="2419">
                  <c:v>7.4545454545454541</c:v>
                </c:pt>
                <c:pt idx="2420">
                  <c:v>7.8409090909090908</c:v>
                </c:pt>
                <c:pt idx="2421">
                  <c:v>7.75</c:v>
                </c:pt>
                <c:pt idx="2422">
                  <c:v>7.7272727272727275</c:v>
                </c:pt>
                <c:pt idx="2423">
                  <c:v>7.7727272727272725</c:v>
                </c:pt>
                <c:pt idx="2424">
                  <c:v>7.6136363636363633</c:v>
                </c:pt>
                <c:pt idx="2425">
                  <c:v>7.3409090909090908</c:v>
                </c:pt>
                <c:pt idx="2426">
                  <c:v>7.3181818181818183</c:v>
                </c:pt>
                <c:pt idx="2427">
                  <c:v>7.6136363636363633</c:v>
                </c:pt>
                <c:pt idx="2428">
                  <c:v>7.6363636363636367</c:v>
                </c:pt>
                <c:pt idx="2429">
                  <c:v>8.1363636363636367</c:v>
                </c:pt>
                <c:pt idx="2430">
                  <c:v>8.1363636363636367</c:v>
                </c:pt>
                <c:pt idx="2431">
                  <c:v>7.5227272727272725</c:v>
                </c:pt>
                <c:pt idx="2432">
                  <c:v>7.75</c:v>
                </c:pt>
                <c:pt idx="2433">
                  <c:v>7</c:v>
                </c:pt>
                <c:pt idx="2434">
                  <c:v>7</c:v>
                </c:pt>
                <c:pt idx="2435">
                  <c:v>7.25</c:v>
                </c:pt>
                <c:pt idx="2436">
                  <c:v>7.9090909090909092</c:v>
                </c:pt>
                <c:pt idx="2437">
                  <c:v>7.4318181818181817</c:v>
                </c:pt>
                <c:pt idx="2438">
                  <c:v>7.4318181818181817</c:v>
                </c:pt>
                <c:pt idx="2439">
                  <c:v>7.8863636363636367</c:v>
                </c:pt>
                <c:pt idx="2440">
                  <c:v>7.7045454545454541</c:v>
                </c:pt>
                <c:pt idx="2441">
                  <c:v>7.75</c:v>
                </c:pt>
                <c:pt idx="2442">
                  <c:v>7.75</c:v>
                </c:pt>
                <c:pt idx="2443">
                  <c:v>7.8181818181818183</c:v>
                </c:pt>
                <c:pt idx="2444">
                  <c:v>7.3863636363636367</c:v>
                </c:pt>
                <c:pt idx="2445">
                  <c:v>7.3636363636363633</c:v>
                </c:pt>
                <c:pt idx="2446">
                  <c:v>7.3636363636363633</c:v>
                </c:pt>
                <c:pt idx="2447">
                  <c:v>7.3863636363636367</c:v>
                </c:pt>
                <c:pt idx="2448">
                  <c:v>7.7045454545454541</c:v>
                </c:pt>
                <c:pt idx="2449">
                  <c:v>7.1136363636363633</c:v>
                </c:pt>
                <c:pt idx="2450">
                  <c:v>7.1363636363636367</c:v>
                </c:pt>
                <c:pt idx="2451">
                  <c:v>7.6818181818181817</c:v>
                </c:pt>
                <c:pt idx="2452">
                  <c:v>6.7954545454545459</c:v>
                </c:pt>
                <c:pt idx="2453">
                  <c:v>7.7954545454545459</c:v>
                </c:pt>
                <c:pt idx="2454">
                  <c:v>7.7954545454545459</c:v>
                </c:pt>
                <c:pt idx="2455">
                  <c:v>7.5454545454545459</c:v>
                </c:pt>
                <c:pt idx="2456">
                  <c:v>7.4772727272727275</c:v>
                </c:pt>
                <c:pt idx="2457">
                  <c:v>7.0454545454545459</c:v>
                </c:pt>
                <c:pt idx="2458">
                  <c:v>7.0454545454545459</c:v>
                </c:pt>
                <c:pt idx="2459">
                  <c:v>7.1363636363636367</c:v>
                </c:pt>
                <c:pt idx="2460">
                  <c:v>7.2727272727272725</c:v>
                </c:pt>
                <c:pt idx="2461">
                  <c:v>7.5909090909090908</c:v>
                </c:pt>
                <c:pt idx="2462">
                  <c:v>7.5909090909090908</c:v>
                </c:pt>
                <c:pt idx="2463">
                  <c:v>7.1818181818181817</c:v>
                </c:pt>
                <c:pt idx="2464">
                  <c:v>7.4772727272727275</c:v>
                </c:pt>
                <c:pt idx="2465">
                  <c:v>7.4545454545454541</c:v>
                </c:pt>
                <c:pt idx="2466">
                  <c:v>7.7272727272727275</c:v>
                </c:pt>
                <c:pt idx="2467">
                  <c:v>7.7045454545454541</c:v>
                </c:pt>
                <c:pt idx="2468">
                  <c:v>7.1818181818181817</c:v>
                </c:pt>
                <c:pt idx="2469">
                  <c:v>7.5909090909090908</c:v>
                </c:pt>
                <c:pt idx="2470">
                  <c:v>7.1136363636363633</c:v>
                </c:pt>
                <c:pt idx="2471">
                  <c:v>7.1136363636363633</c:v>
                </c:pt>
                <c:pt idx="2472">
                  <c:v>7</c:v>
                </c:pt>
                <c:pt idx="2473">
                  <c:v>7.4772727272727275</c:v>
                </c:pt>
                <c:pt idx="2474">
                  <c:v>7.5227272727272725</c:v>
                </c:pt>
                <c:pt idx="2475">
                  <c:v>7.5227272727272725</c:v>
                </c:pt>
                <c:pt idx="2476">
                  <c:v>7.7727272727272725</c:v>
                </c:pt>
                <c:pt idx="2477">
                  <c:v>7.6363636363636367</c:v>
                </c:pt>
                <c:pt idx="2478">
                  <c:v>7.2727272727272725</c:v>
                </c:pt>
                <c:pt idx="2479">
                  <c:v>7.2727272727272725</c:v>
                </c:pt>
                <c:pt idx="2480">
                  <c:v>7.3181818181818183</c:v>
                </c:pt>
                <c:pt idx="2481">
                  <c:v>7.3636363636363633</c:v>
                </c:pt>
                <c:pt idx="2482">
                  <c:v>7.5</c:v>
                </c:pt>
                <c:pt idx="2483">
                  <c:v>7.5227272727272725</c:v>
                </c:pt>
                <c:pt idx="2484">
                  <c:v>7.5681818181818183</c:v>
                </c:pt>
                <c:pt idx="2485">
                  <c:v>7.5227272727272725</c:v>
                </c:pt>
                <c:pt idx="2486">
                  <c:v>7.5</c:v>
                </c:pt>
                <c:pt idx="2487">
                  <c:v>7.5681818181818183</c:v>
                </c:pt>
                <c:pt idx="2488">
                  <c:v>7.5454545454545459</c:v>
                </c:pt>
                <c:pt idx="2489">
                  <c:v>7.3636363636363633</c:v>
                </c:pt>
                <c:pt idx="2490">
                  <c:v>7.6136363636363633</c:v>
                </c:pt>
                <c:pt idx="2491">
                  <c:v>7.6590909090909092</c:v>
                </c:pt>
                <c:pt idx="2492">
                  <c:v>7.6363636363636367</c:v>
                </c:pt>
                <c:pt idx="2493">
                  <c:v>7.2272727272727275</c:v>
                </c:pt>
                <c:pt idx="2494">
                  <c:v>6.8409090909090908</c:v>
                </c:pt>
                <c:pt idx="2495">
                  <c:v>7.3863636363636367</c:v>
                </c:pt>
                <c:pt idx="2496">
                  <c:v>7.3863636363636367</c:v>
                </c:pt>
                <c:pt idx="2497">
                  <c:v>7.6590909090909092</c:v>
                </c:pt>
                <c:pt idx="2498">
                  <c:v>7.5454545454545459</c:v>
                </c:pt>
                <c:pt idx="2499">
                  <c:v>7.4090909090909092</c:v>
                </c:pt>
                <c:pt idx="2500">
                  <c:v>7.4090909090909092</c:v>
                </c:pt>
                <c:pt idx="2501">
                  <c:v>7.1818181818181817</c:v>
                </c:pt>
                <c:pt idx="2502">
                  <c:v>7.6136363636363633</c:v>
                </c:pt>
                <c:pt idx="2503">
                  <c:v>7.1590909090909092</c:v>
                </c:pt>
                <c:pt idx="2504">
                  <c:v>7.1590909090909092</c:v>
                </c:pt>
                <c:pt idx="2505">
                  <c:v>7.4772727272727275</c:v>
                </c:pt>
                <c:pt idx="2506">
                  <c:v>7.3181818181818183</c:v>
                </c:pt>
                <c:pt idx="2507">
                  <c:v>7.4545454545454541</c:v>
                </c:pt>
                <c:pt idx="2508">
                  <c:v>7.4545454545454541</c:v>
                </c:pt>
                <c:pt idx="2509">
                  <c:v>7.5227272727272725</c:v>
                </c:pt>
                <c:pt idx="2510">
                  <c:v>7.2272727272727275</c:v>
                </c:pt>
                <c:pt idx="2511">
                  <c:v>7.4772727272727275</c:v>
                </c:pt>
                <c:pt idx="2512">
                  <c:v>7.1363636363636367</c:v>
                </c:pt>
                <c:pt idx="2513">
                  <c:v>7.1363636363636367</c:v>
                </c:pt>
                <c:pt idx="2514">
                  <c:v>7.3181818181818183</c:v>
                </c:pt>
                <c:pt idx="2515">
                  <c:v>7.3863636363636367</c:v>
                </c:pt>
                <c:pt idx="2516">
                  <c:v>7.4090909090909092</c:v>
                </c:pt>
                <c:pt idx="2517">
                  <c:v>7.4090909090909092</c:v>
                </c:pt>
                <c:pt idx="2518">
                  <c:v>7.3863636363636367</c:v>
                </c:pt>
                <c:pt idx="2519">
                  <c:v>7.2272727272727275</c:v>
                </c:pt>
                <c:pt idx="2520">
                  <c:v>7.2727272727272725</c:v>
                </c:pt>
                <c:pt idx="2521">
                  <c:v>7.2727272727272725</c:v>
                </c:pt>
                <c:pt idx="2522">
                  <c:v>7.4318181818181817</c:v>
                </c:pt>
                <c:pt idx="2523">
                  <c:v>7.3181818181818183</c:v>
                </c:pt>
                <c:pt idx="2524">
                  <c:v>7.3409090909090908</c:v>
                </c:pt>
                <c:pt idx="2525">
                  <c:v>7.3409090909090908</c:v>
                </c:pt>
                <c:pt idx="2526">
                  <c:v>7.1818181818181817</c:v>
                </c:pt>
                <c:pt idx="2527">
                  <c:v>7.5681818181818183</c:v>
                </c:pt>
                <c:pt idx="2528">
                  <c:v>7.6818181818181817</c:v>
                </c:pt>
                <c:pt idx="2529">
                  <c:v>7.6818181818181817</c:v>
                </c:pt>
                <c:pt idx="2530">
                  <c:v>7.6818181818181817</c:v>
                </c:pt>
                <c:pt idx="2531">
                  <c:v>7.5909090909090908</c:v>
                </c:pt>
                <c:pt idx="2532">
                  <c:v>7.7045454545454541</c:v>
                </c:pt>
                <c:pt idx="2533">
                  <c:v>7.3181818181818183</c:v>
                </c:pt>
                <c:pt idx="2534">
                  <c:v>7.3409090909090908</c:v>
                </c:pt>
                <c:pt idx="2535">
                  <c:v>7.3636363636363633</c:v>
                </c:pt>
                <c:pt idx="2536">
                  <c:v>7.6818181818181817</c:v>
                </c:pt>
                <c:pt idx="2537">
                  <c:v>7.5909090909090908</c:v>
                </c:pt>
                <c:pt idx="2538">
                  <c:v>7.5681818181818183</c:v>
                </c:pt>
                <c:pt idx="2539">
                  <c:v>7.5681818181818183</c:v>
                </c:pt>
                <c:pt idx="2540">
                  <c:v>7.2727272727272725</c:v>
                </c:pt>
                <c:pt idx="2541">
                  <c:v>7.1590909090909092</c:v>
                </c:pt>
                <c:pt idx="2542">
                  <c:v>7.1590909090909092</c:v>
                </c:pt>
                <c:pt idx="2543">
                  <c:v>7.0909090909090908</c:v>
                </c:pt>
                <c:pt idx="2544">
                  <c:v>7.8181818181818183</c:v>
                </c:pt>
                <c:pt idx="2545">
                  <c:v>7.8863636363636367</c:v>
                </c:pt>
                <c:pt idx="2546">
                  <c:v>7.9090909090909092</c:v>
                </c:pt>
                <c:pt idx="2547">
                  <c:v>7.6136363636363633</c:v>
                </c:pt>
                <c:pt idx="2548">
                  <c:v>7.4545454545454541</c:v>
                </c:pt>
                <c:pt idx="2549">
                  <c:v>7.3409090909090908</c:v>
                </c:pt>
                <c:pt idx="2550">
                  <c:v>7.3409090909090908</c:v>
                </c:pt>
                <c:pt idx="2551">
                  <c:v>7.3181818181818183</c:v>
                </c:pt>
                <c:pt idx="2552">
                  <c:v>7.5227272727272725</c:v>
                </c:pt>
                <c:pt idx="2553">
                  <c:v>7.2727272727272725</c:v>
                </c:pt>
                <c:pt idx="2554">
                  <c:v>7.5227272727272725</c:v>
                </c:pt>
                <c:pt idx="2555">
                  <c:v>7.5227272727272725</c:v>
                </c:pt>
                <c:pt idx="2556">
                  <c:v>7.5681818181818183</c:v>
                </c:pt>
                <c:pt idx="2557">
                  <c:v>7.5454545454545459</c:v>
                </c:pt>
                <c:pt idx="2558">
                  <c:v>7.6363636363636367</c:v>
                </c:pt>
                <c:pt idx="2559">
                  <c:v>7.6363636363636367</c:v>
                </c:pt>
                <c:pt idx="2560">
                  <c:v>7.8636363636363633</c:v>
                </c:pt>
                <c:pt idx="2561">
                  <c:v>7.5909090909090908</c:v>
                </c:pt>
                <c:pt idx="2562">
                  <c:v>7.5909090909090908</c:v>
                </c:pt>
                <c:pt idx="2563">
                  <c:v>7.5681818181818183</c:v>
                </c:pt>
                <c:pt idx="2564">
                  <c:v>7.2045454545454541</c:v>
                </c:pt>
                <c:pt idx="2565">
                  <c:v>7.5454545454545459</c:v>
                </c:pt>
                <c:pt idx="2566">
                  <c:v>7.5909090909090908</c:v>
                </c:pt>
                <c:pt idx="2567">
                  <c:v>7.5681818181818183</c:v>
                </c:pt>
                <c:pt idx="2568">
                  <c:v>7.5454545454545459</c:v>
                </c:pt>
                <c:pt idx="2569">
                  <c:v>7.5227272727272725</c:v>
                </c:pt>
                <c:pt idx="2570">
                  <c:v>7.4772727272727275</c:v>
                </c:pt>
                <c:pt idx="2571">
                  <c:v>7.4772727272727275</c:v>
                </c:pt>
                <c:pt idx="2572">
                  <c:v>7.4090909090909092</c:v>
                </c:pt>
                <c:pt idx="2573">
                  <c:v>7.5909090909090908</c:v>
                </c:pt>
                <c:pt idx="2574">
                  <c:v>7.9545454545454541</c:v>
                </c:pt>
                <c:pt idx="2575">
                  <c:v>7.8181818181818183</c:v>
                </c:pt>
                <c:pt idx="2576">
                  <c:v>7.8181818181818183</c:v>
                </c:pt>
                <c:pt idx="2577">
                  <c:v>7.4090909090909092</c:v>
                </c:pt>
                <c:pt idx="2578">
                  <c:v>7.8409090909090908</c:v>
                </c:pt>
                <c:pt idx="2579">
                  <c:v>7.6136363636363633</c:v>
                </c:pt>
                <c:pt idx="2580">
                  <c:v>7.5909090909090908</c:v>
                </c:pt>
                <c:pt idx="2581">
                  <c:v>7.5</c:v>
                </c:pt>
                <c:pt idx="2582">
                  <c:v>7.4090909090909092</c:v>
                </c:pt>
                <c:pt idx="2583">
                  <c:v>7.3409090909090908</c:v>
                </c:pt>
                <c:pt idx="2584">
                  <c:v>7.3409090909090908</c:v>
                </c:pt>
                <c:pt idx="2585">
                  <c:v>7.7045454545454541</c:v>
                </c:pt>
                <c:pt idx="2586">
                  <c:v>7.7045454545454541</c:v>
                </c:pt>
                <c:pt idx="2587">
                  <c:v>7.8181818181818183</c:v>
                </c:pt>
                <c:pt idx="2588">
                  <c:v>7.8181818181818183</c:v>
                </c:pt>
                <c:pt idx="2589">
                  <c:v>7.6363636363636367</c:v>
                </c:pt>
                <c:pt idx="2590">
                  <c:v>7.7954545454545459</c:v>
                </c:pt>
                <c:pt idx="2591">
                  <c:v>7.3863636363636367</c:v>
                </c:pt>
                <c:pt idx="2592">
                  <c:v>7.3863636363636367</c:v>
                </c:pt>
                <c:pt idx="2593">
                  <c:v>7.0681818181818183</c:v>
                </c:pt>
                <c:pt idx="2594">
                  <c:v>7.3409090909090908</c:v>
                </c:pt>
                <c:pt idx="2595">
                  <c:v>7.6818181818181817</c:v>
                </c:pt>
                <c:pt idx="2596">
                  <c:v>7.1136363636363633</c:v>
                </c:pt>
                <c:pt idx="2597">
                  <c:v>7.1363636363636367</c:v>
                </c:pt>
                <c:pt idx="2598">
                  <c:v>7.4545454545454541</c:v>
                </c:pt>
                <c:pt idx="2599">
                  <c:v>7.1136363636363633</c:v>
                </c:pt>
                <c:pt idx="2600">
                  <c:v>7.4090909090909092</c:v>
                </c:pt>
                <c:pt idx="2601">
                  <c:v>7.4090909090909092</c:v>
                </c:pt>
                <c:pt idx="2602">
                  <c:v>7.6363636363636367</c:v>
                </c:pt>
                <c:pt idx="2603">
                  <c:v>7.6136363636363633</c:v>
                </c:pt>
                <c:pt idx="2604">
                  <c:v>7.4545454545454541</c:v>
                </c:pt>
                <c:pt idx="2605">
                  <c:v>7.4772727272727275</c:v>
                </c:pt>
                <c:pt idx="2606">
                  <c:v>7.0454545454545459</c:v>
                </c:pt>
                <c:pt idx="2607">
                  <c:v>7.0681818181818183</c:v>
                </c:pt>
                <c:pt idx="2608">
                  <c:v>7.1590909090909092</c:v>
                </c:pt>
                <c:pt idx="2609">
                  <c:v>7.1590909090909092</c:v>
                </c:pt>
                <c:pt idx="2610">
                  <c:v>7.3636363636363633</c:v>
                </c:pt>
                <c:pt idx="2611">
                  <c:v>7.25</c:v>
                </c:pt>
                <c:pt idx="2612">
                  <c:v>7.8863636363636367</c:v>
                </c:pt>
                <c:pt idx="2613">
                  <c:v>7.8863636363636367</c:v>
                </c:pt>
                <c:pt idx="2614">
                  <c:v>7.4772727272727275</c:v>
                </c:pt>
                <c:pt idx="2615">
                  <c:v>7.4772727272727275</c:v>
                </c:pt>
                <c:pt idx="2616">
                  <c:v>7.75</c:v>
                </c:pt>
                <c:pt idx="2617">
                  <c:v>7.7727272727272725</c:v>
                </c:pt>
                <c:pt idx="2618">
                  <c:v>7.5227272727272725</c:v>
                </c:pt>
                <c:pt idx="2619">
                  <c:v>7.7954545454545459</c:v>
                </c:pt>
                <c:pt idx="2620">
                  <c:v>7.2272727272727275</c:v>
                </c:pt>
                <c:pt idx="2621">
                  <c:v>7.5227272727272725</c:v>
                </c:pt>
                <c:pt idx="2622">
                  <c:v>7.5454545454545459</c:v>
                </c:pt>
                <c:pt idx="2623">
                  <c:v>7.1590909090909092</c:v>
                </c:pt>
                <c:pt idx="2624">
                  <c:v>7.25</c:v>
                </c:pt>
                <c:pt idx="2625">
                  <c:v>7.5909090909090908</c:v>
                </c:pt>
                <c:pt idx="2626">
                  <c:v>7.5909090909090908</c:v>
                </c:pt>
                <c:pt idx="2627">
                  <c:v>7.6590909090909092</c:v>
                </c:pt>
                <c:pt idx="2628">
                  <c:v>7.4090909090909092</c:v>
                </c:pt>
                <c:pt idx="2629">
                  <c:v>7.2727272727272725</c:v>
                </c:pt>
                <c:pt idx="2630">
                  <c:v>7.2272727272727275</c:v>
                </c:pt>
                <c:pt idx="2631">
                  <c:v>6.9090909090909092</c:v>
                </c:pt>
                <c:pt idx="2632">
                  <c:v>7.0454545454545459</c:v>
                </c:pt>
                <c:pt idx="2633">
                  <c:v>7.7045454545454541</c:v>
                </c:pt>
                <c:pt idx="2634">
                  <c:v>7.7272727272727275</c:v>
                </c:pt>
                <c:pt idx="2635">
                  <c:v>7.8181818181818183</c:v>
                </c:pt>
                <c:pt idx="2636">
                  <c:v>7.5</c:v>
                </c:pt>
                <c:pt idx="2637">
                  <c:v>7.5909090909090908</c:v>
                </c:pt>
                <c:pt idx="2638">
                  <c:v>7.5909090909090908</c:v>
                </c:pt>
                <c:pt idx="2639">
                  <c:v>7.3181818181818183</c:v>
                </c:pt>
                <c:pt idx="2640">
                  <c:v>7.1590909090909092</c:v>
                </c:pt>
                <c:pt idx="2641">
                  <c:v>7.2272727272727275</c:v>
                </c:pt>
                <c:pt idx="2642">
                  <c:v>7.4545454545454541</c:v>
                </c:pt>
                <c:pt idx="2643">
                  <c:v>7.4772727272727275</c:v>
                </c:pt>
                <c:pt idx="2644">
                  <c:v>7.4318181818181817</c:v>
                </c:pt>
                <c:pt idx="2645">
                  <c:v>7.25</c:v>
                </c:pt>
                <c:pt idx="2646">
                  <c:v>7.3409090909090908</c:v>
                </c:pt>
                <c:pt idx="2647">
                  <c:v>7.3409090909090908</c:v>
                </c:pt>
                <c:pt idx="2648">
                  <c:v>7.5227272727272725</c:v>
                </c:pt>
                <c:pt idx="2649">
                  <c:v>7.2727272727272725</c:v>
                </c:pt>
                <c:pt idx="2650">
                  <c:v>7.2954545454545459</c:v>
                </c:pt>
                <c:pt idx="2651">
                  <c:v>7.2954545454545459</c:v>
                </c:pt>
                <c:pt idx="2652">
                  <c:v>7.5227272727272725</c:v>
                </c:pt>
                <c:pt idx="2653">
                  <c:v>7.2272727272727275</c:v>
                </c:pt>
                <c:pt idx="2654">
                  <c:v>7.5227272727272725</c:v>
                </c:pt>
                <c:pt idx="2655">
                  <c:v>7.5227272727272725</c:v>
                </c:pt>
                <c:pt idx="2656">
                  <c:v>8.045454545454545</c:v>
                </c:pt>
                <c:pt idx="2657">
                  <c:v>7.7272727272727275</c:v>
                </c:pt>
                <c:pt idx="2658">
                  <c:v>7.3636363636363633</c:v>
                </c:pt>
                <c:pt idx="2659">
                  <c:v>7.3636363636363633</c:v>
                </c:pt>
                <c:pt idx="2660">
                  <c:v>7.7045454545454541</c:v>
                </c:pt>
                <c:pt idx="2661">
                  <c:v>7.6818181818181817</c:v>
                </c:pt>
                <c:pt idx="2662">
                  <c:v>7.3181818181818183</c:v>
                </c:pt>
                <c:pt idx="2663">
                  <c:v>7.75</c:v>
                </c:pt>
                <c:pt idx="2664">
                  <c:v>7.75</c:v>
                </c:pt>
                <c:pt idx="2665">
                  <c:v>7.9772727272727275</c:v>
                </c:pt>
                <c:pt idx="2666">
                  <c:v>8</c:v>
                </c:pt>
                <c:pt idx="2667">
                  <c:v>7.3181818181818183</c:v>
                </c:pt>
                <c:pt idx="2668">
                  <c:v>7.2954545454545459</c:v>
                </c:pt>
                <c:pt idx="2669">
                  <c:v>7.2045454545454541</c:v>
                </c:pt>
                <c:pt idx="2670">
                  <c:v>7.8181818181818183</c:v>
                </c:pt>
                <c:pt idx="2671">
                  <c:v>8.1363636363636367</c:v>
                </c:pt>
                <c:pt idx="2672">
                  <c:v>8.1363636363636367</c:v>
                </c:pt>
                <c:pt idx="2673">
                  <c:v>7.4318181818181817</c:v>
                </c:pt>
                <c:pt idx="2674">
                  <c:v>7.3181818181818183</c:v>
                </c:pt>
                <c:pt idx="2675">
                  <c:v>7.5227272727272725</c:v>
                </c:pt>
                <c:pt idx="2676">
                  <c:v>7.5227272727272725</c:v>
                </c:pt>
                <c:pt idx="2677">
                  <c:v>7.5681818181818183</c:v>
                </c:pt>
                <c:pt idx="2678">
                  <c:v>7.2954545454545459</c:v>
                </c:pt>
                <c:pt idx="2679">
                  <c:v>7.2727272727272725</c:v>
                </c:pt>
                <c:pt idx="2680">
                  <c:v>7.2727272727272725</c:v>
                </c:pt>
                <c:pt idx="2681">
                  <c:v>7.4090909090909092</c:v>
                </c:pt>
                <c:pt idx="2682">
                  <c:v>7.1363636363636367</c:v>
                </c:pt>
                <c:pt idx="2683">
                  <c:v>7.3636363636363633</c:v>
                </c:pt>
                <c:pt idx="2684">
                  <c:v>7.8181818181818183</c:v>
                </c:pt>
                <c:pt idx="2685">
                  <c:v>7.8181818181818183</c:v>
                </c:pt>
                <c:pt idx="2686">
                  <c:v>7.4545454545454541</c:v>
                </c:pt>
                <c:pt idx="2687">
                  <c:v>7.3863636363636367</c:v>
                </c:pt>
                <c:pt idx="2688">
                  <c:v>7.2727272727272725</c:v>
                </c:pt>
                <c:pt idx="2689">
                  <c:v>7.2727272727272725</c:v>
                </c:pt>
                <c:pt idx="2690">
                  <c:v>7.6590909090909092</c:v>
                </c:pt>
                <c:pt idx="2691">
                  <c:v>7.7954545454545459</c:v>
                </c:pt>
                <c:pt idx="2692">
                  <c:v>7.8181818181818183</c:v>
                </c:pt>
                <c:pt idx="2693">
                  <c:v>7.8181818181818183</c:v>
                </c:pt>
                <c:pt idx="2694">
                  <c:v>7.0909090909090908</c:v>
                </c:pt>
                <c:pt idx="2695">
                  <c:v>7.5227272727272725</c:v>
                </c:pt>
                <c:pt idx="2696">
                  <c:v>7.1590909090909092</c:v>
                </c:pt>
                <c:pt idx="2697">
                  <c:v>7.1590909090909092</c:v>
                </c:pt>
                <c:pt idx="2698">
                  <c:v>6.7954545454545459</c:v>
                </c:pt>
                <c:pt idx="2699">
                  <c:v>7.25</c:v>
                </c:pt>
                <c:pt idx="2700">
                  <c:v>7.5</c:v>
                </c:pt>
                <c:pt idx="2701">
                  <c:v>7.5227272727272725</c:v>
                </c:pt>
                <c:pt idx="2702">
                  <c:v>7.1363636363636367</c:v>
                </c:pt>
                <c:pt idx="2703">
                  <c:v>7.2045454545454541</c:v>
                </c:pt>
                <c:pt idx="2704">
                  <c:v>7.25</c:v>
                </c:pt>
                <c:pt idx="2705">
                  <c:v>7.1590909090909092</c:v>
                </c:pt>
                <c:pt idx="2706">
                  <c:v>7.1590909090909092</c:v>
                </c:pt>
                <c:pt idx="2707">
                  <c:v>7.1363636363636367</c:v>
                </c:pt>
                <c:pt idx="2708">
                  <c:v>6.6818181818181817</c:v>
                </c:pt>
                <c:pt idx="2709">
                  <c:v>6.9772727272727275</c:v>
                </c:pt>
                <c:pt idx="2710">
                  <c:v>6.9545454545454541</c:v>
                </c:pt>
                <c:pt idx="2711">
                  <c:v>7.9090909090909092</c:v>
                </c:pt>
                <c:pt idx="2712">
                  <c:v>7.8181818181818183</c:v>
                </c:pt>
                <c:pt idx="2713">
                  <c:v>7.1590909090909092</c:v>
                </c:pt>
                <c:pt idx="2714">
                  <c:v>7.1590909090909092</c:v>
                </c:pt>
                <c:pt idx="2715">
                  <c:v>7.5454545454545459</c:v>
                </c:pt>
                <c:pt idx="2716">
                  <c:v>7.4772727272727275</c:v>
                </c:pt>
                <c:pt idx="2717">
                  <c:v>6.9772727272727275</c:v>
                </c:pt>
                <c:pt idx="2718">
                  <c:v>6.9772727272727275</c:v>
                </c:pt>
                <c:pt idx="2719">
                  <c:v>7.4545454545454541</c:v>
                </c:pt>
                <c:pt idx="2720">
                  <c:v>7.7272727272727275</c:v>
                </c:pt>
                <c:pt idx="2721">
                  <c:v>8.045454545454545</c:v>
                </c:pt>
                <c:pt idx="2722">
                  <c:v>8.045454545454545</c:v>
                </c:pt>
                <c:pt idx="2723">
                  <c:v>7.5</c:v>
                </c:pt>
                <c:pt idx="2724">
                  <c:v>7.0909090909090908</c:v>
                </c:pt>
                <c:pt idx="2725">
                  <c:v>6.9545454545454541</c:v>
                </c:pt>
                <c:pt idx="2726">
                  <c:v>7.7727272727272725</c:v>
                </c:pt>
                <c:pt idx="2727">
                  <c:v>7.7727272727272725</c:v>
                </c:pt>
                <c:pt idx="2728">
                  <c:v>7.8636363636363633</c:v>
                </c:pt>
                <c:pt idx="2729">
                  <c:v>7.5</c:v>
                </c:pt>
                <c:pt idx="2730">
                  <c:v>7.1818181818181817</c:v>
                </c:pt>
                <c:pt idx="2731">
                  <c:v>7.2045454545454541</c:v>
                </c:pt>
                <c:pt idx="2732">
                  <c:v>7.3863636363636367</c:v>
                </c:pt>
                <c:pt idx="2733">
                  <c:v>7.3863636363636367</c:v>
                </c:pt>
                <c:pt idx="2734">
                  <c:v>7.3181818181818183</c:v>
                </c:pt>
                <c:pt idx="2735">
                  <c:v>7.3181818181818183</c:v>
                </c:pt>
                <c:pt idx="2736">
                  <c:v>7.1818181818181817</c:v>
                </c:pt>
                <c:pt idx="2737">
                  <c:v>7</c:v>
                </c:pt>
                <c:pt idx="2738">
                  <c:v>6.9318181818181817</c:v>
                </c:pt>
                <c:pt idx="2739">
                  <c:v>6.9318181818181817</c:v>
                </c:pt>
                <c:pt idx="2740">
                  <c:v>7.0909090909090908</c:v>
                </c:pt>
                <c:pt idx="2741">
                  <c:v>7.6136363636363633</c:v>
                </c:pt>
                <c:pt idx="2742">
                  <c:v>7.0909090909090908</c:v>
                </c:pt>
                <c:pt idx="2743">
                  <c:v>7.0909090909090908</c:v>
                </c:pt>
                <c:pt idx="2744">
                  <c:v>7.2272727272727275</c:v>
                </c:pt>
                <c:pt idx="2745">
                  <c:v>7.3181818181818183</c:v>
                </c:pt>
                <c:pt idx="2746">
                  <c:v>7.1590909090909092</c:v>
                </c:pt>
                <c:pt idx="2747">
                  <c:v>7.2272727272727275</c:v>
                </c:pt>
                <c:pt idx="2748">
                  <c:v>7.2045454545454541</c:v>
                </c:pt>
                <c:pt idx="2749">
                  <c:v>7.3636363636363633</c:v>
                </c:pt>
                <c:pt idx="2750">
                  <c:v>8.0909090909090917</c:v>
                </c:pt>
                <c:pt idx="2751">
                  <c:v>7.5909090909090908</c:v>
                </c:pt>
                <c:pt idx="2752">
                  <c:v>7.5909090909090908</c:v>
                </c:pt>
                <c:pt idx="2753">
                  <c:v>6.7727272727272725</c:v>
                </c:pt>
                <c:pt idx="2754">
                  <c:v>7.75</c:v>
                </c:pt>
                <c:pt idx="2755">
                  <c:v>7.3409090909090908</c:v>
                </c:pt>
                <c:pt idx="2756">
                  <c:v>7.3409090909090908</c:v>
                </c:pt>
                <c:pt idx="2757">
                  <c:v>7.7045454545454541</c:v>
                </c:pt>
                <c:pt idx="2758">
                  <c:v>7.0454545454545459</c:v>
                </c:pt>
                <c:pt idx="2759">
                  <c:v>6.9545454545454541</c:v>
                </c:pt>
                <c:pt idx="2760">
                  <c:v>6.9318181818181817</c:v>
                </c:pt>
                <c:pt idx="2761">
                  <c:v>7.2727272727272725</c:v>
                </c:pt>
                <c:pt idx="2762">
                  <c:v>7.4090909090909092</c:v>
                </c:pt>
                <c:pt idx="2763">
                  <c:v>7.5454545454545459</c:v>
                </c:pt>
                <c:pt idx="2764">
                  <c:v>7.5454545454545459</c:v>
                </c:pt>
                <c:pt idx="2765">
                  <c:v>7.1818181818181817</c:v>
                </c:pt>
                <c:pt idx="2766">
                  <c:v>7.3181818181818183</c:v>
                </c:pt>
                <c:pt idx="2767">
                  <c:v>6.9318181818181817</c:v>
                </c:pt>
                <c:pt idx="2768">
                  <c:v>6.9772727272727275</c:v>
                </c:pt>
                <c:pt idx="2769">
                  <c:v>7.6136363636363633</c:v>
                </c:pt>
                <c:pt idx="2770">
                  <c:v>7.9772727272727275</c:v>
                </c:pt>
                <c:pt idx="2771">
                  <c:v>7.6818181818181817</c:v>
                </c:pt>
                <c:pt idx="2772">
                  <c:v>7.2727272727272725</c:v>
                </c:pt>
                <c:pt idx="2773">
                  <c:v>7.25</c:v>
                </c:pt>
                <c:pt idx="2774">
                  <c:v>7.0909090909090908</c:v>
                </c:pt>
                <c:pt idx="2775">
                  <c:v>7.5227272727272725</c:v>
                </c:pt>
                <c:pt idx="2776">
                  <c:v>7.7045454545454541</c:v>
                </c:pt>
                <c:pt idx="2777">
                  <c:v>7.7045454545454541</c:v>
                </c:pt>
                <c:pt idx="2778">
                  <c:v>7.2954545454545459</c:v>
                </c:pt>
                <c:pt idx="2779">
                  <c:v>7.4545454545454541</c:v>
                </c:pt>
                <c:pt idx="2780">
                  <c:v>7.0454545454545459</c:v>
                </c:pt>
                <c:pt idx="2781">
                  <c:v>7.0454545454545459</c:v>
                </c:pt>
                <c:pt idx="2782">
                  <c:v>7.6590909090909092</c:v>
                </c:pt>
                <c:pt idx="2783">
                  <c:v>6.8636363636363633</c:v>
                </c:pt>
                <c:pt idx="2784">
                  <c:v>7</c:v>
                </c:pt>
                <c:pt idx="2785">
                  <c:v>6.9772727272727275</c:v>
                </c:pt>
                <c:pt idx="2786">
                  <c:v>7.8181818181818183</c:v>
                </c:pt>
                <c:pt idx="2787">
                  <c:v>7.5454545454545459</c:v>
                </c:pt>
                <c:pt idx="2788">
                  <c:v>7.1818181818181817</c:v>
                </c:pt>
                <c:pt idx="2789">
                  <c:v>7.1818181818181817</c:v>
                </c:pt>
                <c:pt idx="2790">
                  <c:v>7.6136363636363633</c:v>
                </c:pt>
                <c:pt idx="2791">
                  <c:v>7.3636363636363633</c:v>
                </c:pt>
                <c:pt idx="2792">
                  <c:v>7.4772727272727275</c:v>
                </c:pt>
                <c:pt idx="2793">
                  <c:v>7.4318181818181817</c:v>
                </c:pt>
                <c:pt idx="2794">
                  <c:v>7.4318181818181817</c:v>
                </c:pt>
                <c:pt idx="2795">
                  <c:v>7.6363636363636367</c:v>
                </c:pt>
                <c:pt idx="2796">
                  <c:v>7.6136363636363633</c:v>
                </c:pt>
                <c:pt idx="2797">
                  <c:v>8.0227272727272734</c:v>
                </c:pt>
                <c:pt idx="2798">
                  <c:v>8</c:v>
                </c:pt>
                <c:pt idx="2799">
                  <c:v>7.2954545454545459</c:v>
                </c:pt>
                <c:pt idx="2800">
                  <c:v>7.5681818181818183</c:v>
                </c:pt>
                <c:pt idx="2801">
                  <c:v>7.6818181818181817</c:v>
                </c:pt>
                <c:pt idx="2802">
                  <c:v>7.6590909090909092</c:v>
                </c:pt>
                <c:pt idx="2803">
                  <c:v>7.2954545454545459</c:v>
                </c:pt>
                <c:pt idx="2804">
                  <c:v>7.7272727272727275</c:v>
                </c:pt>
                <c:pt idx="2805">
                  <c:v>6.8863636363636367</c:v>
                </c:pt>
                <c:pt idx="2806">
                  <c:v>6.8863636363636367</c:v>
                </c:pt>
                <c:pt idx="2807">
                  <c:v>8.045454545454545</c:v>
                </c:pt>
                <c:pt idx="2808">
                  <c:v>7.3409090909090908</c:v>
                </c:pt>
                <c:pt idx="2809">
                  <c:v>7.4090909090909092</c:v>
                </c:pt>
                <c:pt idx="2810">
                  <c:v>7.6590909090909092</c:v>
                </c:pt>
                <c:pt idx="2811">
                  <c:v>7.6363636363636367</c:v>
                </c:pt>
                <c:pt idx="2812">
                  <c:v>7.5227272727272725</c:v>
                </c:pt>
                <c:pt idx="2813">
                  <c:v>7.5</c:v>
                </c:pt>
                <c:pt idx="2814">
                  <c:v>7.5227272727272725</c:v>
                </c:pt>
                <c:pt idx="2815">
                  <c:v>7.5227272727272725</c:v>
                </c:pt>
                <c:pt idx="2816">
                  <c:v>7.3636363636363633</c:v>
                </c:pt>
                <c:pt idx="2817">
                  <c:v>7.6818181818181817</c:v>
                </c:pt>
                <c:pt idx="2818">
                  <c:v>7.9545454545454541</c:v>
                </c:pt>
                <c:pt idx="2819">
                  <c:v>7.9545454545454541</c:v>
                </c:pt>
                <c:pt idx="2820">
                  <c:v>7.6136363636363633</c:v>
                </c:pt>
                <c:pt idx="2821">
                  <c:v>6.9090909090909092</c:v>
                </c:pt>
                <c:pt idx="2822">
                  <c:v>6.8181818181818183</c:v>
                </c:pt>
                <c:pt idx="2823">
                  <c:v>6.8409090909090908</c:v>
                </c:pt>
                <c:pt idx="2824">
                  <c:v>8</c:v>
                </c:pt>
                <c:pt idx="2825">
                  <c:v>7.8409090909090908</c:v>
                </c:pt>
                <c:pt idx="2826">
                  <c:v>7.2045454545454541</c:v>
                </c:pt>
                <c:pt idx="2827">
                  <c:v>7.2045454545454541</c:v>
                </c:pt>
                <c:pt idx="2828">
                  <c:v>6.9318181818181817</c:v>
                </c:pt>
                <c:pt idx="2829">
                  <c:v>7.3863636363636367</c:v>
                </c:pt>
                <c:pt idx="2830">
                  <c:v>7.0454545454545459</c:v>
                </c:pt>
                <c:pt idx="2831">
                  <c:v>7.0454545454545459</c:v>
                </c:pt>
                <c:pt idx="2832">
                  <c:v>6.75</c:v>
                </c:pt>
                <c:pt idx="2833">
                  <c:v>7.75</c:v>
                </c:pt>
                <c:pt idx="2834">
                  <c:v>8.0909090909090917</c:v>
                </c:pt>
                <c:pt idx="2835">
                  <c:v>7.75</c:v>
                </c:pt>
                <c:pt idx="2836">
                  <c:v>7.7727272727272725</c:v>
                </c:pt>
                <c:pt idx="2837">
                  <c:v>7.5227272727272725</c:v>
                </c:pt>
                <c:pt idx="2838">
                  <c:v>7.4545454545454541</c:v>
                </c:pt>
                <c:pt idx="2839">
                  <c:v>7.4545454545454541</c:v>
                </c:pt>
                <c:pt idx="2840">
                  <c:v>7.4545454545454541</c:v>
                </c:pt>
                <c:pt idx="2841">
                  <c:v>7.2045454545454541</c:v>
                </c:pt>
                <c:pt idx="2842">
                  <c:v>7.6818181818181817</c:v>
                </c:pt>
                <c:pt idx="2843">
                  <c:v>7.7954545454545459</c:v>
                </c:pt>
                <c:pt idx="2844">
                  <c:v>7.8181818181818183</c:v>
                </c:pt>
                <c:pt idx="2845">
                  <c:v>7.3636363636363633</c:v>
                </c:pt>
                <c:pt idx="2846">
                  <c:v>7.5227272727272725</c:v>
                </c:pt>
                <c:pt idx="2847">
                  <c:v>7.75</c:v>
                </c:pt>
                <c:pt idx="2848">
                  <c:v>7.7272727272727275</c:v>
                </c:pt>
                <c:pt idx="2849">
                  <c:v>7.2045454545454541</c:v>
                </c:pt>
                <c:pt idx="2850">
                  <c:v>7.2045454545454541</c:v>
                </c:pt>
                <c:pt idx="2851">
                  <c:v>7.3409090909090908</c:v>
                </c:pt>
                <c:pt idx="2852">
                  <c:v>7.3409090909090908</c:v>
                </c:pt>
                <c:pt idx="2853">
                  <c:v>7.7727272727272725</c:v>
                </c:pt>
                <c:pt idx="2854">
                  <c:v>7.9772727272727275</c:v>
                </c:pt>
                <c:pt idx="2855">
                  <c:v>7.8409090909090908</c:v>
                </c:pt>
                <c:pt idx="2856">
                  <c:v>7.4318181818181817</c:v>
                </c:pt>
                <c:pt idx="2857">
                  <c:v>7.4090909090909092</c:v>
                </c:pt>
                <c:pt idx="2858">
                  <c:v>7.2954545454545459</c:v>
                </c:pt>
                <c:pt idx="2859">
                  <c:v>7.5681818181818183</c:v>
                </c:pt>
                <c:pt idx="2860">
                  <c:v>7.5</c:v>
                </c:pt>
                <c:pt idx="2861">
                  <c:v>7.5</c:v>
                </c:pt>
                <c:pt idx="2862">
                  <c:v>7.5909090909090908</c:v>
                </c:pt>
                <c:pt idx="2863">
                  <c:v>7.25</c:v>
                </c:pt>
                <c:pt idx="2864">
                  <c:v>7.4545454545454541</c:v>
                </c:pt>
                <c:pt idx="2865">
                  <c:v>7.4545454545454541</c:v>
                </c:pt>
                <c:pt idx="2866">
                  <c:v>7.7954545454545459</c:v>
                </c:pt>
                <c:pt idx="2867">
                  <c:v>7.5681818181818183</c:v>
                </c:pt>
                <c:pt idx="2868">
                  <c:v>7.4318181818181817</c:v>
                </c:pt>
                <c:pt idx="2869">
                  <c:v>7.4545454545454541</c:v>
                </c:pt>
                <c:pt idx="2870">
                  <c:v>7.4545454545454541</c:v>
                </c:pt>
                <c:pt idx="2871">
                  <c:v>7.8181818181818183</c:v>
                </c:pt>
                <c:pt idx="2872">
                  <c:v>7.7045454545454541</c:v>
                </c:pt>
                <c:pt idx="2873">
                  <c:v>7.6818181818181817</c:v>
                </c:pt>
                <c:pt idx="2874">
                  <c:v>7.5681818181818183</c:v>
                </c:pt>
                <c:pt idx="2875">
                  <c:v>7.6136363636363633</c:v>
                </c:pt>
                <c:pt idx="2876">
                  <c:v>7.5227272727272725</c:v>
                </c:pt>
                <c:pt idx="2877">
                  <c:v>7.7045454545454541</c:v>
                </c:pt>
                <c:pt idx="2878">
                  <c:v>7.7045454545454541</c:v>
                </c:pt>
                <c:pt idx="2879">
                  <c:v>7.4318181818181817</c:v>
                </c:pt>
                <c:pt idx="2880">
                  <c:v>7.3863636363636367</c:v>
                </c:pt>
                <c:pt idx="2881">
                  <c:v>7.3636363636363633</c:v>
                </c:pt>
                <c:pt idx="2882">
                  <c:v>7.3636363636363633</c:v>
                </c:pt>
                <c:pt idx="2883">
                  <c:v>7.4318181818181817</c:v>
                </c:pt>
                <c:pt idx="2884">
                  <c:v>6.9772727272727275</c:v>
                </c:pt>
                <c:pt idx="2885">
                  <c:v>7.5</c:v>
                </c:pt>
                <c:pt idx="2886">
                  <c:v>7.4772727272727275</c:v>
                </c:pt>
                <c:pt idx="2887">
                  <c:v>7.2045454545454541</c:v>
                </c:pt>
                <c:pt idx="2888">
                  <c:v>7.0454545454545459</c:v>
                </c:pt>
                <c:pt idx="2889">
                  <c:v>7.5681818181818183</c:v>
                </c:pt>
                <c:pt idx="2890">
                  <c:v>7.5681818181818183</c:v>
                </c:pt>
                <c:pt idx="2891">
                  <c:v>7.7045454545454541</c:v>
                </c:pt>
                <c:pt idx="2892">
                  <c:v>7.1590909090909092</c:v>
                </c:pt>
                <c:pt idx="2893">
                  <c:v>7.3181818181818183</c:v>
                </c:pt>
                <c:pt idx="2894">
                  <c:v>7.3181818181818183</c:v>
                </c:pt>
                <c:pt idx="2895">
                  <c:v>7.9318181818181817</c:v>
                </c:pt>
                <c:pt idx="2896">
                  <c:v>7.5909090909090908</c:v>
                </c:pt>
                <c:pt idx="2897">
                  <c:v>7.6136363636363633</c:v>
                </c:pt>
                <c:pt idx="2898">
                  <c:v>7.6136363636363633</c:v>
                </c:pt>
                <c:pt idx="2899">
                  <c:v>7.4545454545454541</c:v>
                </c:pt>
                <c:pt idx="2900">
                  <c:v>7.5227272727272725</c:v>
                </c:pt>
                <c:pt idx="2901">
                  <c:v>7.4318181818181817</c:v>
                </c:pt>
                <c:pt idx="2902">
                  <c:v>7.4318181818181817</c:v>
                </c:pt>
                <c:pt idx="2903">
                  <c:v>7.4318181818181817</c:v>
                </c:pt>
                <c:pt idx="2904">
                  <c:v>7.5</c:v>
                </c:pt>
                <c:pt idx="2905">
                  <c:v>7.0227272727272725</c:v>
                </c:pt>
                <c:pt idx="2906">
                  <c:v>7.0227272727272725</c:v>
                </c:pt>
                <c:pt idx="2907">
                  <c:v>7.3863636363636367</c:v>
                </c:pt>
                <c:pt idx="2908">
                  <c:v>7.5</c:v>
                </c:pt>
                <c:pt idx="2909">
                  <c:v>7.7954545454545459</c:v>
                </c:pt>
                <c:pt idx="2910">
                  <c:v>7.7954545454545459</c:v>
                </c:pt>
                <c:pt idx="2911">
                  <c:v>7.2272727272727275</c:v>
                </c:pt>
                <c:pt idx="2912">
                  <c:v>7.2727272727272725</c:v>
                </c:pt>
                <c:pt idx="2913">
                  <c:v>7.8409090909090908</c:v>
                </c:pt>
                <c:pt idx="2914">
                  <c:v>7.8636363636363633</c:v>
                </c:pt>
                <c:pt idx="2915">
                  <c:v>7.6818181818181817</c:v>
                </c:pt>
                <c:pt idx="2916">
                  <c:v>7.3636363636363633</c:v>
                </c:pt>
                <c:pt idx="2917">
                  <c:v>7.1363636363636367</c:v>
                </c:pt>
                <c:pt idx="2918">
                  <c:v>7.1590909090909092</c:v>
                </c:pt>
                <c:pt idx="2919">
                  <c:v>7.5681818181818183</c:v>
                </c:pt>
                <c:pt idx="2920">
                  <c:v>7.4772727272727275</c:v>
                </c:pt>
                <c:pt idx="2921">
                  <c:v>7.3181818181818183</c:v>
                </c:pt>
                <c:pt idx="2922">
                  <c:v>7.3181818181818183</c:v>
                </c:pt>
                <c:pt idx="2923">
                  <c:v>7.3863636363636367</c:v>
                </c:pt>
                <c:pt idx="2924">
                  <c:v>7.5909090909090908</c:v>
                </c:pt>
                <c:pt idx="2925">
                  <c:v>7.3863636363636367</c:v>
                </c:pt>
                <c:pt idx="2926">
                  <c:v>7.3863636363636367</c:v>
                </c:pt>
                <c:pt idx="2927">
                  <c:v>7.9318181818181817</c:v>
                </c:pt>
                <c:pt idx="2928">
                  <c:v>7.7272727272727275</c:v>
                </c:pt>
                <c:pt idx="2929">
                  <c:v>7.7045454545454541</c:v>
                </c:pt>
                <c:pt idx="2930">
                  <c:v>7.7045454545454541</c:v>
                </c:pt>
                <c:pt idx="2931">
                  <c:v>7.4090909090909092</c:v>
                </c:pt>
                <c:pt idx="2932">
                  <c:v>7.25</c:v>
                </c:pt>
                <c:pt idx="2933">
                  <c:v>7.5227272727272725</c:v>
                </c:pt>
                <c:pt idx="2934">
                  <c:v>7.5227272727272725</c:v>
                </c:pt>
                <c:pt idx="2935">
                  <c:v>7.0909090909090908</c:v>
                </c:pt>
                <c:pt idx="2936">
                  <c:v>7.5227272727272725</c:v>
                </c:pt>
                <c:pt idx="2937">
                  <c:v>7.2954545454545459</c:v>
                </c:pt>
                <c:pt idx="2938">
                  <c:v>7.3181818181818183</c:v>
                </c:pt>
                <c:pt idx="2939">
                  <c:v>7.6818181818181817</c:v>
                </c:pt>
                <c:pt idx="2940">
                  <c:v>7.3863636363636367</c:v>
                </c:pt>
                <c:pt idx="2941">
                  <c:v>7.0909090909090908</c:v>
                </c:pt>
                <c:pt idx="2942">
                  <c:v>7.0909090909090908</c:v>
                </c:pt>
                <c:pt idx="2943">
                  <c:v>7.2954545454545459</c:v>
                </c:pt>
                <c:pt idx="2944">
                  <c:v>7.6590909090909092</c:v>
                </c:pt>
                <c:pt idx="2945">
                  <c:v>7.2727272727272725</c:v>
                </c:pt>
                <c:pt idx="2946">
                  <c:v>7.2727272727272725</c:v>
                </c:pt>
                <c:pt idx="2947">
                  <c:v>7.3181818181818183</c:v>
                </c:pt>
                <c:pt idx="2948">
                  <c:v>7.5454545454545459</c:v>
                </c:pt>
                <c:pt idx="2949">
                  <c:v>7.4090909090909092</c:v>
                </c:pt>
                <c:pt idx="2950">
                  <c:v>7.4090909090909092</c:v>
                </c:pt>
                <c:pt idx="2951">
                  <c:v>7.2045454545454541</c:v>
                </c:pt>
                <c:pt idx="2952">
                  <c:v>7.0681818181818183</c:v>
                </c:pt>
                <c:pt idx="2953">
                  <c:v>7.5909090909090908</c:v>
                </c:pt>
                <c:pt idx="2954">
                  <c:v>7.6136363636363633</c:v>
                </c:pt>
                <c:pt idx="2955">
                  <c:v>7.6136363636363633</c:v>
                </c:pt>
                <c:pt idx="2956">
                  <c:v>7.0909090909090908</c:v>
                </c:pt>
                <c:pt idx="2957">
                  <c:v>7.5909090909090908</c:v>
                </c:pt>
                <c:pt idx="2958">
                  <c:v>7.5909090909090908</c:v>
                </c:pt>
                <c:pt idx="2959">
                  <c:v>7.0909090909090908</c:v>
                </c:pt>
                <c:pt idx="2960">
                  <c:v>7.3181818181818183</c:v>
                </c:pt>
                <c:pt idx="2961">
                  <c:v>7.5454545454545459</c:v>
                </c:pt>
                <c:pt idx="2962">
                  <c:v>7.5681818181818183</c:v>
                </c:pt>
                <c:pt idx="2963">
                  <c:v>7.4545454545454541</c:v>
                </c:pt>
                <c:pt idx="2964">
                  <c:v>7.5909090909090908</c:v>
                </c:pt>
                <c:pt idx="2965">
                  <c:v>7.7727272727272725</c:v>
                </c:pt>
                <c:pt idx="2966">
                  <c:v>7.75</c:v>
                </c:pt>
                <c:pt idx="2967">
                  <c:v>7.1590909090909092</c:v>
                </c:pt>
                <c:pt idx="2968">
                  <c:v>7.25</c:v>
                </c:pt>
                <c:pt idx="2969">
                  <c:v>7.3181818181818183</c:v>
                </c:pt>
                <c:pt idx="2970">
                  <c:v>7.3181818181818183</c:v>
                </c:pt>
                <c:pt idx="2971">
                  <c:v>7.6363636363636367</c:v>
                </c:pt>
                <c:pt idx="2972">
                  <c:v>7.6818181818181817</c:v>
                </c:pt>
                <c:pt idx="2973">
                  <c:v>7.4318181818181817</c:v>
                </c:pt>
                <c:pt idx="2974">
                  <c:v>7.4318181818181817</c:v>
                </c:pt>
                <c:pt idx="2975">
                  <c:v>7.6590909090909092</c:v>
                </c:pt>
                <c:pt idx="2976">
                  <c:v>7.4090909090909092</c:v>
                </c:pt>
                <c:pt idx="2977">
                  <c:v>7.2954545454545459</c:v>
                </c:pt>
                <c:pt idx="2978">
                  <c:v>7.2954545454545459</c:v>
                </c:pt>
                <c:pt idx="2979">
                  <c:v>7.2045454545454541</c:v>
                </c:pt>
                <c:pt idx="2980">
                  <c:v>7.4772727272727275</c:v>
                </c:pt>
                <c:pt idx="2981">
                  <c:v>7.3636363636363633</c:v>
                </c:pt>
                <c:pt idx="2982">
                  <c:v>7.3636363636363633</c:v>
                </c:pt>
                <c:pt idx="2983">
                  <c:v>7.8181818181818183</c:v>
                </c:pt>
                <c:pt idx="2984">
                  <c:v>7.5909090909090908</c:v>
                </c:pt>
                <c:pt idx="2985">
                  <c:v>7.2727272727272725</c:v>
                </c:pt>
                <c:pt idx="2986">
                  <c:v>7.2727272727272725</c:v>
                </c:pt>
                <c:pt idx="2987">
                  <c:v>7.6363636363636367</c:v>
                </c:pt>
                <c:pt idx="2988">
                  <c:v>7.6363636363636367</c:v>
                </c:pt>
                <c:pt idx="2989">
                  <c:v>7.25</c:v>
                </c:pt>
                <c:pt idx="2990">
                  <c:v>7.0454545454545459</c:v>
                </c:pt>
                <c:pt idx="2991">
                  <c:v>7.0454545454545459</c:v>
                </c:pt>
                <c:pt idx="2992">
                  <c:v>7.1590909090909092</c:v>
                </c:pt>
                <c:pt idx="2993">
                  <c:v>7.6818181818181817</c:v>
                </c:pt>
                <c:pt idx="2994">
                  <c:v>7.6818181818181817</c:v>
                </c:pt>
                <c:pt idx="2995">
                  <c:v>7.6818181818181817</c:v>
                </c:pt>
                <c:pt idx="2996">
                  <c:v>7.1363636363636367</c:v>
                </c:pt>
                <c:pt idx="2997">
                  <c:v>7.4090909090909092</c:v>
                </c:pt>
                <c:pt idx="2998">
                  <c:v>7.5</c:v>
                </c:pt>
                <c:pt idx="2999">
                  <c:v>7.5227272727272725</c:v>
                </c:pt>
                <c:pt idx="3000">
                  <c:v>7.0681818181818183</c:v>
                </c:pt>
                <c:pt idx="3001">
                  <c:v>7.8863636363636367</c:v>
                </c:pt>
                <c:pt idx="3002">
                  <c:v>8.045454545454545</c:v>
                </c:pt>
                <c:pt idx="3003">
                  <c:v>8.0681818181818183</c:v>
                </c:pt>
                <c:pt idx="3004">
                  <c:v>7.4090909090909092</c:v>
                </c:pt>
                <c:pt idx="3005">
                  <c:v>7.3181818181818183</c:v>
                </c:pt>
                <c:pt idx="3006">
                  <c:v>7.4545454545454541</c:v>
                </c:pt>
                <c:pt idx="3007">
                  <c:v>7.4545454545454541</c:v>
                </c:pt>
                <c:pt idx="3008">
                  <c:v>7.3181818181818183</c:v>
                </c:pt>
                <c:pt idx="3009">
                  <c:v>7.5</c:v>
                </c:pt>
                <c:pt idx="3010">
                  <c:v>7.5227272727272725</c:v>
                </c:pt>
                <c:pt idx="3011">
                  <c:v>8</c:v>
                </c:pt>
                <c:pt idx="3012">
                  <c:v>8</c:v>
                </c:pt>
                <c:pt idx="3013">
                  <c:v>7.3181818181818183</c:v>
                </c:pt>
                <c:pt idx="3014">
                  <c:v>7.25</c:v>
                </c:pt>
                <c:pt idx="3015">
                  <c:v>7.3409090909090908</c:v>
                </c:pt>
                <c:pt idx="3016">
                  <c:v>7.3409090909090908</c:v>
                </c:pt>
                <c:pt idx="3017">
                  <c:v>7.5</c:v>
                </c:pt>
                <c:pt idx="3018">
                  <c:v>8.0227272727272734</c:v>
                </c:pt>
                <c:pt idx="3019">
                  <c:v>7.7272727272727275</c:v>
                </c:pt>
                <c:pt idx="3020">
                  <c:v>7.7045454545454541</c:v>
                </c:pt>
                <c:pt idx="3021">
                  <c:v>7.3409090909090908</c:v>
                </c:pt>
                <c:pt idx="3022">
                  <c:v>7.75</c:v>
                </c:pt>
                <c:pt idx="3023">
                  <c:v>7.4318181818181817</c:v>
                </c:pt>
                <c:pt idx="3024">
                  <c:v>7.4090909090909092</c:v>
                </c:pt>
                <c:pt idx="3025">
                  <c:v>7.5227272727272725</c:v>
                </c:pt>
                <c:pt idx="3026">
                  <c:v>7.0454545454545459</c:v>
                </c:pt>
                <c:pt idx="3027">
                  <c:v>6.8863636363636367</c:v>
                </c:pt>
                <c:pt idx="3028">
                  <c:v>6.8863636363636367</c:v>
                </c:pt>
                <c:pt idx="3029">
                  <c:v>7.3863636363636367</c:v>
                </c:pt>
                <c:pt idx="3030">
                  <c:v>7.8181818181818183</c:v>
                </c:pt>
                <c:pt idx="3031">
                  <c:v>7.3636363636363633</c:v>
                </c:pt>
                <c:pt idx="3032">
                  <c:v>7.25</c:v>
                </c:pt>
                <c:pt idx="3033">
                  <c:v>7.25</c:v>
                </c:pt>
                <c:pt idx="3034">
                  <c:v>6.8409090909090908</c:v>
                </c:pt>
                <c:pt idx="3035">
                  <c:v>7.2272727272727275</c:v>
                </c:pt>
                <c:pt idx="3036">
                  <c:v>7.3863636363636367</c:v>
                </c:pt>
                <c:pt idx="3037">
                  <c:v>7.3863636363636367</c:v>
                </c:pt>
                <c:pt idx="3038">
                  <c:v>7.4545454545454541</c:v>
                </c:pt>
                <c:pt idx="3039">
                  <c:v>7.7954545454545459</c:v>
                </c:pt>
                <c:pt idx="3040">
                  <c:v>7.6363636363636367</c:v>
                </c:pt>
                <c:pt idx="3041">
                  <c:v>7.6363636363636367</c:v>
                </c:pt>
                <c:pt idx="3042">
                  <c:v>7.75</c:v>
                </c:pt>
                <c:pt idx="3043">
                  <c:v>7.1590909090909092</c:v>
                </c:pt>
                <c:pt idx="3044">
                  <c:v>7.0227272727272725</c:v>
                </c:pt>
                <c:pt idx="3045">
                  <c:v>7.0227272727272725</c:v>
                </c:pt>
                <c:pt idx="3046">
                  <c:v>7.5227272727272725</c:v>
                </c:pt>
                <c:pt idx="3047">
                  <c:v>7.6363636363636367</c:v>
                </c:pt>
                <c:pt idx="3048">
                  <c:v>7.5909090909090908</c:v>
                </c:pt>
                <c:pt idx="3049">
                  <c:v>7.5227272727272725</c:v>
                </c:pt>
                <c:pt idx="3050">
                  <c:v>7.1818181818181817</c:v>
                </c:pt>
                <c:pt idx="3051">
                  <c:v>7.4318181818181817</c:v>
                </c:pt>
                <c:pt idx="3052">
                  <c:v>7.75</c:v>
                </c:pt>
                <c:pt idx="3053">
                  <c:v>7.75</c:v>
                </c:pt>
                <c:pt idx="3054">
                  <c:v>7.5681818181818183</c:v>
                </c:pt>
                <c:pt idx="3055">
                  <c:v>7.3181818181818183</c:v>
                </c:pt>
                <c:pt idx="3056">
                  <c:v>7.3636363636363633</c:v>
                </c:pt>
                <c:pt idx="3057">
                  <c:v>7.8636363636363633</c:v>
                </c:pt>
                <c:pt idx="3058">
                  <c:v>7.8636363636363633</c:v>
                </c:pt>
                <c:pt idx="3059">
                  <c:v>7.8181818181818183</c:v>
                </c:pt>
                <c:pt idx="3060">
                  <c:v>7.5681818181818183</c:v>
                </c:pt>
                <c:pt idx="3061">
                  <c:v>8.1818181818181817</c:v>
                </c:pt>
                <c:pt idx="3062">
                  <c:v>8.1818181818181817</c:v>
                </c:pt>
                <c:pt idx="3063">
                  <c:v>7.3636363636363633</c:v>
                </c:pt>
                <c:pt idx="3064">
                  <c:v>7.0454545454545459</c:v>
                </c:pt>
                <c:pt idx="3065">
                  <c:v>7.2727272727272725</c:v>
                </c:pt>
                <c:pt idx="3066">
                  <c:v>7.2954545454545459</c:v>
                </c:pt>
                <c:pt idx="3067">
                  <c:v>7.7727272727272725</c:v>
                </c:pt>
                <c:pt idx="3068">
                  <c:v>7.75</c:v>
                </c:pt>
                <c:pt idx="3069">
                  <c:v>7.75</c:v>
                </c:pt>
                <c:pt idx="3070">
                  <c:v>7.75</c:v>
                </c:pt>
                <c:pt idx="3071">
                  <c:v>7.25</c:v>
                </c:pt>
                <c:pt idx="3072">
                  <c:v>6.9318181818181817</c:v>
                </c:pt>
                <c:pt idx="3073">
                  <c:v>6.9772727272727275</c:v>
                </c:pt>
                <c:pt idx="3074">
                  <c:v>6.9772727272727275</c:v>
                </c:pt>
                <c:pt idx="3075">
                  <c:v>7.9772727272727275</c:v>
                </c:pt>
                <c:pt idx="3076">
                  <c:v>7.8181818181818183</c:v>
                </c:pt>
                <c:pt idx="3077">
                  <c:v>7.1363636363636367</c:v>
                </c:pt>
                <c:pt idx="3078">
                  <c:v>7.3181818181818183</c:v>
                </c:pt>
                <c:pt idx="3079">
                  <c:v>7.3181818181818183</c:v>
                </c:pt>
                <c:pt idx="3080">
                  <c:v>7.4772727272727275</c:v>
                </c:pt>
                <c:pt idx="3081">
                  <c:v>7.4090909090909092</c:v>
                </c:pt>
                <c:pt idx="3082">
                  <c:v>7.9090909090909092</c:v>
                </c:pt>
                <c:pt idx="3083">
                  <c:v>7.9090909090909092</c:v>
                </c:pt>
                <c:pt idx="3084">
                  <c:v>7.7045454545454541</c:v>
                </c:pt>
                <c:pt idx="3085">
                  <c:v>7.4318181818181817</c:v>
                </c:pt>
                <c:pt idx="3086">
                  <c:v>7.5454545454545459</c:v>
                </c:pt>
                <c:pt idx="3087">
                  <c:v>7.5454545454545459</c:v>
                </c:pt>
                <c:pt idx="3088">
                  <c:v>7.3636363636363633</c:v>
                </c:pt>
                <c:pt idx="3089">
                  <c:v>7.7045454545454541</c:v>
                </c:pt>
                <c:pt idx="3090">
                  <c:v>7.5454545454545459</c:v>
                </c:pt>
                <c:pt idx="3091">
                  <c:v>7.5454545454545459</c:v>
                </c:pt>
                <c:pt idx="3092">
                  <c:v>7.3181818181818183</c:v>
                </c:pt>
                <c:pt idx="3093">
                  <c:v>6.9772727272727275</c:v>
                </c:pt>
                <c:pt idx="3094">
                  <c:v>7.2727272727272725</c:v>
                </c:pt>
                <c:pt idx="3095">
                  <c:v>7.25</c:v>
                </c:pt>
                <c:pt idx="3096">
                  <c:v>6.9318181818181817</c:v>
                </c:pt>
                <c:pt idx="3097">
                  <c:v>7.2272727272727275</c:v>
                </c:pt>
                <c:pt idx="3098">
                  <c:v>8.1136363636363633</c:v>
                </c:pt>
                <c:pt idx="3099">
                  <c:v>7.8409090909090908</c:v>
                </c:pt>
                <c:pt idx="3100">
                  <c:v>7.8181818181818183</c:v>
                </c:pt>
                <c:pt idx="3101">
                  <c:v>7.0681818181818183</c:v>
                </c:pt>
                <c:pt idx="3102">
                  <c:v>7.2272727272727275</c:v>
                </c:pt>
                <c:pt idx="3103">
                  <c:v>7.2272727272727275</c:v>
                </c:pt>
                <c:pt idx="3104">
                  <c:v>7.25</c:v>
                </c:pt>
                <c:pt idx="3105">
                  <c:v>7.7045454545454541</c:v>
                </c:pt>
                <c:pt idx="3106">
                  <c:v>7.7727272727272725</c:v>
                </c:pt>
                <c:pt idx="3107">
                  <c:v>7.7045454545454541</c:v>
                </c:pt>
                <c:pt idx="3108">
                  <c:v>7.7045454545454541</c:v>
                </c:pt>
                <c:pt idx="3109">
                  <c:v>7.2727272727272725</c:v>
                </c:pt>
                <c:pt idx="3110">
                  <c:v>7.25</c:v>
                </c:pt>
                <c:pt idx="3111">
                  <c:v>7.25</c:v>
                </c:pt>
                <c:pt idx="3112">
                  <c:v>7.2727272727272725</c:v>
                </c:pt>
                <c:pt idx="3113">
                  <c:v>7.25</c:v>
                </c:pt>
                <c:pt idx="3114">
                  <c:v>7.5</c:v>
                </c:pt>
                <c:pt idx="3115">
                  <c:v>7.4545454545454541</c:v>
                </c:pt>
                <c:pt idx="3116">
                  <c:v>7.4545454545454541</c:v>
                </c:pt>
                <c:pt idx="3117">
                  <c:v>7.3181818181818183</c:v>
                </c:pt>
                <c:pt idx="3118">
                  <c:v>7.7954545454545459</c:v>
                </c:pt>
                <c:pt idx="3119">
                  <c:v>7.4772727272727275</c:v>
                </c:pt>
                <c:pt idx="3120">
                  <c:v>6.9318181818181817</c:v>
                </c:pt>
                <c:pt idx="3121">
                  <c:v>6.9318181818181817</c:v>
                </c:pt>
                <c:pt idx="3122">
                  <c:v>7.2272727272727275</c:v>
                </c:pt>
                <c:pt idx="3123">
                  <c:v>7.6590909090909092</c:v>
                </c:pt>
                <c:pt idx="3124">
                  <c:v>7.75</c:v>
                </c:pt>
                <c:pt idx="3125">
                  <c:v>7.75</c:v>
                </c:pt>
                <c:pt idx="3126">
                  <c:v>7.7954545454545459</c:v>
                </c:pt>
                <c:pt idx="3127">
                  <c:v>7.6818181818181817</c:v>
                </c:pt>
                <c:pt idx="3128">
                  <c:v>7.0454545454545459</c:v>
                </c:pt>
                <c:pt idx="3129">
                  <c:v>7.0454545454545459</c:v>
                </c:pt>
                <c:pt idx="3130">
                  <c:v>7.6590909090909092</c:v>
                </c:pt>
                <c:pt idx="3131">
                  <c:v>7.9090909090909092</c:v>
                </c:pt>
                <c:pt idx="3132">
                  <c:v>7.5681818181818183</c:v>
                </c:pt>
                <c:pt idx="3133">
                  <c:v>7.5681818181818183</c:v>
                </c:pt>
                <c:pt idx="3134">
                  <c:v>7.3863636363636367</c:v>
                </c:pt>
                <c:pt idx="3135">
                  <c:v>7.4545454545454541</c:v>
                </c:pt>
                <c:pt idx="3136">
                  <c:v>7.8636363636363633</c:v>
                </c:pt>
                <c:pt idx="3137">
                  <c:v>7.8863636363636367</c:v>
                </c:pt>
                <c:pt idx="3138">
                  <c:v>7.1363636363636367</c:v>
                </c:pt>
                <c:pt idx="3139">
                  <c:v>7.7954545454545459</c:v>
                </c:pt>
                <c:pt idx="3140">
                  <c:v>7.4545454545454541</c:v>
                </c:pt>
                <c:pt idx="3141">
                  <c:v>7.4318181818181817</c:v>
                </c:pt>
                <c:pt idx="3142">
                  <c:v>7.4318181818181817</c:v>
                </c:pt>
                <c:pt idx="3143">
                  <c:v>7.0681818181818183</c:v>
                </c:pt>
                <c:pt idx="3144">
                  <c:v>7.3181818181818183</c:v>
                </c:pt>
                <c:pt idx="3145">
                  <c:v>7.9090909090909092</c:v>
                </c:pt>
                <c:pt idx="3146">
                  <c:v>7.8863636363636367</c:v>
                </c:pt>
                <c:pt idx="3147">
                  <c:v>7.8181818181818183</c:v>
                </c:pt>
                <c:pt idx="3148">
                  <c:v>7.5454545454545459</c:v>
                </c:pt>
                <c:pt idx="3149">
                  <c:v>7.4545454545454541</c:v>
                </c:pt>
                <c:pt idx="3150">
                  <c:v>7.4545454545454541</c:v>
                </c:pt>
                <c:pt idx="3151">
                  <c:v>7.6363636363636367</c:v>
                </c:pt>
                <c:pt idx="3152">
                  <c:v>7.6136363636363633</c:v>
                </c:pt>
                <c:pt idx="3153">
                  <c:v>7.3181818181818183</c:v>
                </c:pt>
                <c:pt idx="3154">
                  <c:v>7.3181818181818183</c:v>
                </c:pt>
                <c:pt idx="3155">
                  <c:v>7.0681818181818183</c:v>
                </c:pt>
                <c:pt idx="3156">
                  <c:v>7.2727272727272725</c:v>
                </c:pt>
                <c:pt idx="3157">
                  <c:v>7.4772727272727275</c:v>
                </c:pt>
                <c:pt idx="3158">
                  <c:v>7.4772727272727275</c:v>
                </c:pt>
                <c:pt idx="3159">
                  <c:v>7.8636363636363633</c:v>
                </c:pt>
                <c:pt idx="3160">
                  <c:v>7.2727272727272725</c:v>
                </c:pt>
                <c:pt idx="3161">
                  <c:v>7.3409090909090908</c:v>
                </c:pt>
                <c:pt idx="3162">
                  <c:v>7.7272727272727275</c:v>
                </c:pt>
                <c:pt idx="3163">
                  <c:v>7.7272727272727275</c:v>
                </c:pt>
                <c:pt idx="3164">
                  <c:v>7.4772727272727275</c:v>
                </c:pt>
                <c:pt idx="3165">
                  <c:v>7.4090909090909092</c:v>
                </c:pt>
                <c:pt idx="3166">
                  <c:v>7.25</c:v>
                </c:pt>
                <c:pt idx="3167">
                  <c:v>7.25</c:v>
                </c:pt>
                <c:pt idx="3168">
                  <c:v>7.2045454545454541</c:v>
                </c:pt>
                <c:pt idx="3169">
                  <c:v>7.8863636363636367</c:v>
                </c:pt>
                <c:pt idx="3170">
                  <c:v>7.6818181818181817</c:v>
                </c:pt>
                <c:pt idx="3171">
                  <c:v>7.6818181818181817</c:v>
                </c:pt>
                <c:pt idx="3172">
                  <c:v>7.9090909090909092</c:v>
                </c:pt>
                <c:pt idx="3173">
                  <c:v>7.4090909090909092</c:v>
                </c:pt>
                <c:pt idx="3174">
                  <c:v>7.2727272727272725</c:v>
                </c:pt>
                <c:pt idx="3175">
                  <c:v>7.2727272727272725</c:v>
                </c:pt>
                <c:pt idx="3176">
                  <c:v>7.1590909090909092</c:v>
                </c:pt>
                <c:pt idx="3177">
                  <c:v>7.1136363636363633</c:v>
                </c:pt>
                <c:pt idx="3178">
                  <c:v>7.5909090909090908</c:v>
                </c:pt>
                <c:pt idx="3179">
                  <c:v>7.6136363636363633</c:v>
                </c:pt>
                <c:pt idx="3180">
                  <c:v>7.6818181818181817</c:v>
                </c:pt>
                <c:pt idx="3181">
                  <c:v>7.2045454545454541</c:v>
                </c:pt>
                <c:pt idx="3182">
                  <c:v>7.6590909090909092</c:v>
                </c:pt>
                <c:pt idx="3183">
                  <c:v>7.0681818181818183</c:v>
                </c:pt>
                <c:pt idx="3184">
                  <c:v>7.0454545454545459</c:v>
                </c:pt>
                <c:pt idx="3185">
                  <c:v>7.0909090909090908</c:v>
                </c:pt>
                <c:pt idx="3186">
                  <c:v>7.5681818181818183</c:v>
                </c:pt>
                <c:pt idx="3187">
                  <c:v>8</c:v>
                </c:pt>
                <c:pt idx="3188">
                  <c:v>7.9772727272727275</c:v>
                </c:pt>
                <c:pt idx="3189">
                  <c:v>7.6818181818181817</c:v>
                </c:pt>
                <c:pt idx="3190">
                  <c:v>7.2727272727272725</c:v>
                </c:pt>
                <c:pt idx="3191">
                  <c:v>6.8409090909090908</c:v>
                </c:pt>
                <c:pt idx="3192">
                  <c:v>6.8181818181818183</c:v>
                </c:pt>
                <c:pt idx="3193">
                  <c:v>7.3409090909090908</c:v>
                </c:pt>
                <c:pt idx="3194">
                  <c:v>8.0227272727272734</c:v>
                </c:pt>
                <c:pt idx="3195">
                  <c:v>7.6363636363636367</c:v>
                </c:pt>
                <c:pt idx="3196">
                  <c:v>7.6363636363636367</c:v>
                </c:pt>
                <c:pt idx="3197">
                  <c:v>7.3181818181818183</c:v>
                </c:pt>
                <c:pt idx="3198">
                  <c:v>7.6818181818181817</c:v>
                </c:pt>
                <c:pt idx="3199">
                  <c:v>7.6136363636363633</c:v>
                </c:pt>
                <c:pt idx="3200">
                  <c:v>7.6136363636363633</c:v>
                </c:pt>
                <c:pt idx="3201">
                  <c:v>7.2954545454545459</c:v>
                </c:pt>
                <c:pt idx="3202">
                  <c:v>6.9318181818181817</c:v>
                </c:pt>
                <c:pt idx="3203">
                  <c:v>7.5454545454545459</c:v>
                </c:pt>
                <c:pt idx="3204">
                  <c:v>7.9772727272727275</c:v>
                </c:pt>
                <c:pt idx="3205">
                  <c:v>7.9545454545454541</c:v>
                </c:pt>
                <c:pt idx="3206">
                  <c:v>7.6818181818181817</c:v>
                </c:pt>
                <c:pt idx="3207">
                  <c:v>7.3409090909090908</c:v>
                </c:pt>
                <c:pt idx="3208">
                  <c:v>7.1590909090909092</c:v>
                </c:pt>
                <c:pt idx="3209">
                  <c:v>7.1590909090909092</c:v>
                </c:pt>
                <c:pt idx="3210">
                  <c:v>7.3636363636363633</c:v>
                </c:pt>
                <c:pt idx="3211">
                  <c:v>7.5227272727272725</c:v>
                </c:pt>
                <c:pt idx="3212">
                  <c:v>7.5227272727272725</c:v>
                </c:pt>
                <c:pt idx="3213">
                  <c:v>7.5227272727272725</c:v>
                </c:pt>
                <c:pt idx="3214">
                  <c:v>7.5454545454545459</c:v>
                </c:pt>
                <c:pt idx="3215">
                  <c:v>7.3181818181818183</c:v>
                </c:pt>
                <c:pt idx="3216">
                  <c:v>7.6363636363636367</c:v>
                </c:pt>
                <c:pt idx="3217">
                  <c:v>7.6363636363636367</c:v>
                </c:pt>
                <c:pt idx="3218">
                  <c:v>7.0909090909090908</c:v>
                </c:pt>
                <c:pt idx="3219">
                  <c:v>7.4545454545454541</c:v>
                </c:pt>
                <c:pt idx="3220">
                  <c:v>7.7727272727272725</c:v>
                </c:pt>
                <c:pt idx="3221">
                  <c:v>7.7727272727272725</c:v>
                </c:pt>
                <c:pt idx="3222">
                  <c:v>7.1818181818181817</c:v>
                </c:pt>
                <c:pt idx="3223">
                  <c:v>7.7272727272727275</c:v>
                </c:pt>
                <c:pt idx="3224">
                  <c:v>7.5454545454545459</c:v>
                </c:pt>
                <c:pt idx="3225">
                  <c:v>7.6818181818181817</c:v>
                </c:pt>
                <c:pt idx="3226">
                  <c:v>7.6818181818181817</c:v>
                </c:pt>
                <c:pt idx="3227">
                  <c:v>7.2727272727272725</c:v>
                </c:pt>
                <c:pt idx="3228">
                  <c:v>7.3409090909090908</c:v>
                </c:pt>
                <c:pt idx="3229">
                  <c:v>7.5681818181818183</c:v>
                </c:pt>
                <c:pt idx="3230">
                  <c:v>7.5681818181818183</c:v>
                </c:pt>
                <c:pt idx="3231">
                  <c:v>7.6590909090909092</c:v>
                </c:pt>
                <c:pt idx="3232">
                  <c:v>7.0681818181818183</c:v>
                </c:pt>
                <c:pt idx="3233">
                  <c:v>7.1136363636363633</c:v>
                </c:pt>
                <c:pt idx="3234">
                  <c:v>7.1136363636363633</c:v>
                </c:pt>
                <c:pt idx="3235">
                  <c:v>7.5681818181818183</c:v>
                </c:pt>
                <c:pt idx="3236">
                  <c:v>7.3636363636363633</c:v>
                </c:pt>
                <c:pt idx="3237">
                  <c:v>7.3863636363636367</c:v>
                </c:pt>
                <c:pt idx="3238">
                  <c:v>7.3636363636363633</c:v>
                </c:pt>
                <c:pt idx="3239">
                  <c:v>7.5227272727272725</c:v>
                </c:pt>
                <c:pt idx="3240">
                  <c:v>7.5454545454545459</c:v>
                </c:pt>
                <c:pt idx="3241">
                  <c:v>7.2727272727272725</c:v>
                </c:pt>
                <c:pt idx="3242">
                  <c:v>7.2727272727272725</c:v>
                </c:pt>
                <c:pt idx="3243">
                  <c:v>7.3181818181818183</c:v>
                </c:pt>
                <c:pt idx="3244">
                  <c:v>7.2272727272727275</c:v>
                </c:pt>
                <c:pt idx="3245">
                  <c:v>7.6590909090909092</c:v>
                </c:pt>
                <c:pt idx="3246">
                  <c:v>7.6136363636363633</c:v>
                </c:pt>
                <c:pt idx="3247">
                  <c:v>7.6136363636363633</c:v>
                </c:pt>
                <c:pt idx="3248">
                  <c:v>7.4090909090909092</c:v>
                </c:pt>
                <c:pt idx="3249">
                  <c:v>7.3636363636363633</c:v>
                </c:pt>
                <c:pt idx="3250">
                  <c:v>7.9090909090909092</c:v>
                </c:pt>
                <c:pt idx="3251">
                  <c:v>7.9090909090909092</c:v>
                </c:pt>
                <c:pt idx="3252">
                  <c:v>7.5681818181818183</c:v>
                </c:pt>
                <c:pt idx="3253">
                  <c:v>7.1818181818181817</c:v>
                </c:pt>
                <c:pt idx="3254">
                  <c:v>7.0227272727272725</c:v>
                </c:pt>
                <c:pt idx="3255">
                  <c:v>7.0227272727272725</c:v>
                </c:pt>
                <c:pt idx="3256">
                  <c:v>7.1363636363636367</c:v>
                </c:pt>
                <c:pt idx="3257">
                  <c:v>8.0227272727272734</c:v>
                </c:pt>
                <c:pt idx="3258">
                  <c:v>7.7045454545454541</c:v>
                </c:pt>
                <c:pt idx="3259">
                  <c:v>7.7272727272727275</c:v>
                </c:pt>
                <c:pt idx="3260">
                  <c:v>7.2954545454545459</c:v>
                </c:pt>
                <c:pt idx="3261">
                  <c:v>7.2727272727272725</c:v>
                </c:pt>
                <c:pt idx="3262">
                  <c:v>7.6363636363636367</c:v>
                </c:pt>
                <c:pt idx="3263">
                  <c:v>7.6136363636363633</c:v>
                </c:pt>
                <c:pt idx="3264">
                  <c:v>7.3863636363636367</c:v>
                </c:pt>
                <c:pt idx="3265">
                  <c:v>7.0909090909090908</c:v>
                </c:pt>
                <c:pt idx="3266">
                  <c:v>7.6818181818181817</c:v>
                </c:pt>
                <c:pt idx="3267">
                  <c:v>7.8409090909090908</c:v>
                </c:pt>
                <c:pt idx="3268">
                  <c:v>7.8636363636363633</c:v>
                </c:pt>
                <c:pt idx="3269">
                  <c:v>7.6363636363636367</c:v>
                </c:pt>
                <c:pt idx="3270">
                  <c:v>7.3409090909090908</c:v>
                </c:pt>
                <c:pt idx="3271">
                  <c:v>7.75</c:v>
                </c:pt>
                <c:pt idx="3272">
                  <c:v>7.75</c:v>
                </c:pt>
                <c:pt idx="3273">
                  <c:v>6.9772727272727275</c:v>
                </c:pt>
                <c:pt idx="3274">
                  <c:v>7.0909090909090908</c:v>
                </c:pt>
                <c:pt idx="3275">
                  <c:v>7.0454545454545459</c:v>
                </c:pt>
                <c:pt idx="3276">
                  <c:v>7.0681818181818183</c:v>
                </c:pt>
                <c:pt idx="3277">
                  <c:v>7.5681818181818183</c:v>
                </c:pt>
                <c:pt idx="3278">
                  <c:v>8.1136363636363633</c:v>
                </c:pt>
                <c:pt idx="3279">
                  <c:v>7.6363636363636367</c:v>
                </c:pt>
                <c:pt idx="3280">
                  <c:v>7.6136363636363633</c:v>
                </c:pt>
                <c:pt idx="3281">
                  <c:v>7.3181818181818183</c:v>
                </c:pt>
                <c:pt idx="3282">
                  <c:v>7.7045454545454541</c:v>
                </c:pt>
                <c:pt idx="3283">
                  <c:v>7.1363636363636367</c:v>
                </c:pt>
                <c:pt idx="3284">
                  <c:v>7.1590909090909092</c:v>
                </c:pt>
                <c:pt idx="3285">
                  <c:v>7.1818181818181817</c:v>
                </c:pt>
                <c:pt idx="3286">
                  <c:v>7.0681818181818183</c:v>
                </c:pt>
                <c:pt idx="3287">
                  <c:v>7.4090909090909092</c:v>
                </c:pt>
                <c:pt idx="3288">
                  <c:v>7.3863636363636367</c:v>
                </c:pt>
                <c:pt idx="3289">
                  <c:v>7.9090909090909092</c:v>
                </c:pt>
                <c:pt idx="3290">
                  <c:v>7.7727272727272725</c:v>
                </c:pt>
                <c:pt idx="3291">
                  <c:v>7.4545454545454541</c:v>
                </c:pt>
                <c:pt idx="3292">
                  <c:v>7.2045454545454541</c:v>
                </c:pt>
                <c:pt idx="3293">
                  <c:v>7.2272727272727275</c:v>
                </c:pt>
                <c:pt idx="3294">
                  <c:v>7.4090909090909092</c:v>
                </c:pt>
                <c:pt idx="3295">
                  <c:v>7.6136363636363633</c:v>
                </c:pt>
                <c:pt idx="3296">
                  <c:v>7.5227272727272725</c:v>
                </c:pt>
                <c:pt idx="3297">
                  <c:v>7.5227272727272725</c:v>
                </c:pt>
                <c:pt idx="3298">
                  <c:v>7.25</c:v>
                </c:pt>
                <c:pt idx="3299">
                  <c:v>7.5227272727272725</c:v>
                </c:pt>
                <c:pt idx="3300">
                  <c:v>7.7954545454545459</c:v>
                </c:pt>
                <c:pt idx="3301">
                  <c:v>7.7954545454545459</c:v>
                </c:pt>
                <c:pt idx="3302">
                  <c:v>7.4318181818181817</c:v>
                </c:pt>
                <c:pt idx="3303">
                  <c:v>7.0909090909090908</c:v>
                </c:pt>
                <c:pt idx="3304">
                  <c:v>7</c:v>
                </c:pt>
                <c:pt idx="3305">
                  <c:v>7</c:v>
                </c:pt>
                <c:pt idx="3306">
                  <c:v>7.7727272727272725</c:v>
                </c:pt>
                <c:pt idx="3307">
                  <c:v>7.7272727272727275</c:v>
                </c:pt>
                <c:pt idx="3308">
                  <c:v>7.25</c:v>
                </c:pt>
                <c:pt idx="3309">
                  <c:v>7.25</c:v>
                </c:pt>
                <c:pt idx="3310">
                  <c:v>7.4318181818181817</c:v>
                </c:pt>
                <c:pt idx="3311">
                  <c:v>7.2954545454545459</c:v>
                </c:pt>
                <c:pt idx="3312">
                  <c:v>7.2272727272727275</c:v>
                </c:pt>
                <c:pt idx="3313">
                  <c:v>7.2045454545454541</c:v>
                </c:pt>
                <c:pt idx="3314">
                  <c:v>7.2045454545454541</c:v>
                </c:pt>
                <c:pt idx="3315">
                  <c:v>7.25</c:v>
                </c:pt>
                <c:pt idx="3316">
                  <c:v>7.4318181818181817</c:v>
                </c:pt>
                <c:pt idx="3317">
                  <c:v>7.2727272727272725</c:v>
                </c:pt>
                <c:pt idx="3318">
                  <c:v>7.2954545454545459</c:v>
                </c:pt>
                <c:pt idx="3319">
                  <c:v>7.4772727272727275</c:v>
                </c:pt>
                <c:pt idx="3320">
                  <c:v>7.1136363636363633</c:v>
                </c:pt>
                <c:pt idx="3321">
                  <c:v>6.9090909090909092</c:v>
                </c:pt>
                <c:pt idx="3322">
                  <c:v>6.9318181818181817</c:v>
                </c:pt>
                <c:pt idx="3323">
                  <c:v>7.3181818181818183</c:v>
                </c:pt>
                <c:pt idx="3324">
                  <c:v>7.4772727272727275</c:v>
                </c:pt>
                <c:pt idx="3325">
                  <c:v>7.3863636363636367</c:v>
                </c:pt>
                <c:pt idx="3326">
                  <c:v>7.3863636363636367</c:v>
                </c:pt>
                <c:pt idx="3327">
                  <c:v>7.0681818181818183</c:v>
                </c:pt>
                <c:pt idx="3328">
                  <c:v>7.3863636363636367</c:v>
                </c:pt>
                <c:pt idx="3329">
                  <c:v>7.5454545454545459</c:v>
                </c:pt>
                <c:pt idx="3330">
                  <c:v>7.5454545454545459</c:v>
                </c:pt>
                <c:pt idx="3331">
                  <c:v>7.6363636363636367</c:v>
                </c:pt>
                <c:pt idx="3332">
                  <c:v>7.6590909090909092</c:v>
                </c:pt>
                <c:pt idx="3333">
                  <c:v>7.5681818181818183</c:v>
                </c:pt>
                <c:pt idx="3334">
                  <c:v>7.3409090909090908</c:v>
                </c:pt>
                <c:pt idx="3335">
                  <c:v>7.3409090909090908</c:v>
                </c:pt>
                <c:pt idx="3336">
                  <c:v>6.8636363636363633</c:v>
                </c:pt>
                <c:pt idx="3337">
                  <c:v>7.1590909090909092</c:v>
                </c:pt>
                <c:pt idx="3338">
                  <c:v>7.7272727272727275</c:v>
                </c:pt>
                <c:pt idx="3339">
                  <c:v>7.75</c:v>
                </c:pt>
                <c:pt idx="3340">
                  <c:v>7.7727272727272725</c:v>
                </c:pt>
                <c:pt idx="3341">
                  <c:v>7.2954545454545459</c:v>
                </c:pt>
                <c:pt idx="3342">
                  <c:v>7.1818181818181817</c:v>
                </c:pt>
                <c:pt idx="3343">
                  <c:v>7.1818181818181817</c:v>
                </c:pt>
                <c:pt idx="3344">
                  <c:v>7.4545454545454541</c:v>
                </c:pt>
                <c:pt idx="3345">
                  <c:v>7.4318181818181817</c:v>
                </c:pt>
                <c:pt idx="3346">
                  <c:v>7.5681818181818183</c:v>
                </c:pt>
                <c:pt idx="3347">
                  <c:v>7.5909090909090908</c:v>
                </c:pt>
                <c:pt idx="3348">
                  <c:v>7.6136363636363633</c:v>
                </c:pt>
                <c:pt idx="3349">
                  <c:v>7.4772727272727275</c:v>
                </c:pt>
                <c:pt idx="3350">
                  <c:v>7.4318181818181817</c:v>
                </c:pt>
                <c:pt idx="3351">
                  <c:v>7.4318181818181817</c:v>
                </c:pt>
                <c:pt idx="3352">
                  <c:v>7.1136363636363633</c:v>
                </c:pt>
                <c:pt idx="3353">
                  <c:v>7.2272727272727275</c:v>
                </c:pt>
                <c:pt idx="3354">
                  <c:v>7.2954545454545459</c:v>
                </c:pt>
                <c:pt idx="3355">
                  <c:v>7.2954545454545459</c:v>
                </c:pt>
                <c:pt idx="3356">
                  <c:v>7.2727272727272725</c:v>
                </c:pt>
                <c:pt idx="3357">
                  <c:v>7.6818181818181817</c:v>
                </c:pt>
                <c:pt idx="3358">
                  <c:v>7.6590909090909092</c:v>
                </c:pt>
                <c:pt idx="3359">
                  <c:v>7.6590909090909092</c:v>
                </c:pt>
                <c:pt idx="3360">
                  <c:v>7.6818181818181817</c:v>
                </c:pt>
                <c:pt idx="3361">
                  <c:v>7.8181818181818183</c:v>
                </c:pt>
                <c:pt idx="3362">
                  <c:v>7.9318181818181817</c:v>
                </c:pt>
                <c:pt idx="3363">
                  <c:v>7.4772727272727275</c:v>
                </c:pt>
                <c:pt idx="3364">
                  <c:v>7.4772727272727275</c:v>
                </c:pt>
                <c:pt idx="3365">
                  <c:v>7.4318181818181817</c:v>
                </c:pt>
                <c:pt idx="3366">
                  <c:v>7.2272727272727275</c:v>
                </c:pt>
                <c:pt idx="3367">
                  <c:v>7.5909090909090908</c:v>
                </c:pt>
                <c:pt idx="3368">
                  <c:v>7.5681818181818183</c:v>
                </c:pt>
                <c:pt idx="3369">
                  <c:v>7.3636363636363633</c:v>
                </c:pt>
                <c:pt idx="3370">
                  <c:v>7.4090909090909092</c:v>
                </c:pt>
                <c:pt idx="3371">
                  <c:v>7.3863636363636367</c:v>
                </c:pt>
                <c:pt idx="3372">
                  <c:v>7.3863636363636367</c:v>
                </c:pt>
                <c:pt idx="3373">
                  <c:v>7.3863636363636367</c:v>
                </c:pt>
                <c:pt idx="3374">
                  <c:v>7.8636363636363633</c:v>
                </c:pt>
                <c:pt idx="3375">
                  <c:v>7.7727272727272725</c:v>
                </c:pt>
                <c:pt idx="3376">
                  <c:v>7.1363636363636367</c:v>
                </c:pt>
                <c:pt idx="3377">
                  <c:v>7.1818181818181817</c:v>
                </c:pt>
                <c:pt idx="3378">
                  <c:v>7.2045454545454541</c:v>
                </c:pt>
                <c:pt idx="3379">
                  <c:v>7.2727272727272725</c:v>
                </c:pt>
                <c:pt idx="3380">
                  <c:v>7.8863636363636367</c:v>
                </c:pt>
                <c:pt idx="3381">
                  <c:v>7.8863636363636367</c:v>
                </c:pt>
                <c:pt idx="3382">
                  <c:v>7.6363636363636367</c:v>
                </c:pt>
                <c:pt idx="3383">
                  <c:v>7.2727272727272725</c:v>
                </c:pt>
                <c:pt idx="3384">
                  <c:v>7.1590909090909092</c:v>
                </c:pt>
                <c:pt idx="3385">
                  <c:v>7.1818181818181817</c:v>
                </c:pt>
                <c:pt idx="3386">
                  <c:v>7.4318181818181817</c:v>
                </c:pt>
                <c:pt idx="3387">
                  <c:v>7.7272727272727275</c:v>
                </c:pt>
                <c:pt idx="3388">
                  <c:v>7.7272727272727275</c:v>
                </c:pt>
                <c:pt idx="3389">
                  <c:v>7.7272727272727275</c:v>
                </c:pt>
                <c:pt idx="3390">
                  <c:v>7.5227272727272725</c:v>
                </c:pt>
                <c:pt idx="3391">
                  <c:v>7.4090909090909092</c:v>
                </c:pt>
                <c:pt idx="3392">
                  <c:v>7.6363636363636367</c:v>
                </c:pt>
                <c:pt idx="3393">
                  <c:v>7.6363636363636367</c:v>
                </c:pt>
                <c:pt idx="3394">
                  <c:v>7.5909090909090908</c:v>
                </c:pt>
                <c:pt idx="3395">
                  <c:v>7.6818181818181817</c:v>
                </c:pt>
                <c:pt idx="3396">
                  <c:v>7.6136363636363633</c:v>
                </c:pt>
                <c:pt idx="3397">
                  <c:v>7.5454545454545459</c:v>
                </c:pt>
                <c:pt idx="3398">
                  <c:v>7.5227272727272725</c:v>
                </c:pt>
                <c:pt idx="3399">
                  <c:v>7.0454545454545459</c:v>
                </c:pt>
                <c:pt idx="3400">
                  <c:v>7.5681818181818183</c:v>
                </c:pt>
                <c:pt idx="3401">
                  <c:v>7.6136363636363633</c:v>
                </c:pt>
                <c:pt idx="3402">
                  <c:v>7.5909090909090908</c:v>
                </c:pt>
                <c:pt idx="3403">
                  <c:v>7.2045454545454541</c:v>
                </c:pt>
                <c:pt idx="3404">
                  <c:v>7.2272727272727275</c:v>
                </c:pt>
                <c:pt idx="3405">
                  <c:v>7.4772727272727275</c:v>
                </c:pt>
                <c:pt idx="3406">
                  <c:v>7.4772727272727275</c:v>
                </c:pt>
                <c:pt idx="3407">
                  <c:v>7.5454545454545459</c:v>
                </c:pt>
                <c:pt idx="3408">
                  <c:v>7.7272727272727275</c:v>
                </c:pt>
                <c:pt idx="3409">
                  <c:v>7.4772727272727275</c:v>
                </c:pt>
                <c:pt idx="3410">
                  <c:v>7.4772727272727275</c:v>
                </c:pt>
                <c:pt idx="3411">
                  <c:v>7.4545454545454541</c:v>
                </c:pt>
                <c:pt idx="3412">
                  <c:v>7.5454545454545459</c:v>
                </c:pt>
                <c:pt idx="3413">
                  <c:v>7.4545454545454541</c:v>
                </c:pt>
                <c:pt idx="3414">
                  <c:v>7.4318181818181817</c:v>
                </c:pt>
                <c:pt idx="3415">
                  <c:v>7.5909090909090908</c:v>
                </c:pt>
                <c:pt idx="3416">
                  <c:v>7.6136363636363633</c:v>
                </c:pt>
                <c:pt idx="3417">
                  <c:v>7.4772727272727275</c:v>
                </c:pt>
                <c:pt idx="3418">
                  <c:v>7.7272727272727275</c:v>
                </c:pt>
                <c:pt idx="3419">
                  <c:v>7.7272727272727275</c:v>
                </c:pt>
                <c:pt idx="3420">
                  <c:v>7.5454545454545459</c:v>
                </c:pt>
                <c:pt idx="3421">
                  <c:v>7.25</c:v>
                </c:pt>
                <c:pt idx="3422">
                  <c:v>7.5</c:v>
                </c:pt>
                <c:pt idx="3423">
                  <c:v>7.4772727272727275</c:v>
                </c:pt>
                <c:pt idx="3424">
                  <c:v>7.2727272727272725</c:v>
                </c:pt>
                <c:pt idx="3425">
                  <c:v>7.3181818181818183</c:v>
                </c:pt>
                <c:pt idx="3426">
                  <c:v>7.4545454545454541</c:v>
                </c:pt>
                <c:pt idx="3427">
                  <c:v>7.4545454545454541</c:v>
                </c:pt>
                <c:pt idx="3428">
                  <c:v>7.6363636363636367</c:v>
                </c:pt>
                <c:pt idx="3429">
                  <c:v>7.5681818181818183</c:v>
                </c:pt>
                <c:pt idx="3430">
                  <c:v>7.5681818181818183</c:v>
                </c:pt>
                <c:pt idx="3431">
                  <c:v>7.5681818181818183</c:v>
                </c:pt>
                <c:pt idx="3432">
                  <c:v>7.6363636363636367</c:v>
                </c:pt>
                <c:pt idx="3433">
                  <c:v>7.6136363636363633</c:v>
                </c:pt>
                <c:pt idx="3434">
                  <c:v>7.7272727272727275</c:v>
                </c:pt>
                <c:pt idx="3435">
                  <c:v>7.7272727272727275</c:v>
                </c:pt>
                <c:pt idx="3436">
                  <c:v>7.3409090909090908</c:v>
                </c:pt>
                <c:pt idx="3437">
                  <c:v>7.6136363636363633</c:v>
                </c:pt>
                <c:pt idx="3438">
                  <c:v>7.3636363636363633</c:v>
                </c:pt>
                <c:pt idx="3439">
                  <c:v>7.3636363636363633</c:v>
                </c:pt>
                <c:pt idx="3440">
                  <c:v>7.5909090909090908</c:v>
                </c:pt>
                <c:pt idx="3441">
                  <c:v>7.2954545454545459</c:v>
                </c:pt>
                <c:pt idx="3442">
                  <c:v>7.5</c:v>
                </c:pt>
                <c:pt idx="3443">
                  <c:v>7.5</c:v>
                </c:pt>
                <c:pt idx="3444">
                  <c:v>7.5227272727272725</c:v>
                </c:pt>
                <c:pt idx="3445">
                  <c:v>7.8181818181818183</c:v>
                </c:pt>
                <c:pt idx="3446">
                  <c:v>7.5</c:v>
                </c:pt>
                <c:pt idx="3447">
                  <c:v>7.4772727272727275</c:v>
                </c:pt>
                <c:pt idx="3448">
                  <c:v>7.5</c:v>
                </c:pt>
                <c:pt idx="3449">
                  <c:v>7.7045454545454541</c:v>
                </c:pt>
                <c:pt idx="3450">
                  <c:v>7.9772727272727275</c:v>
                </c:pt>
                <c:pt idx="3451">
                  <c:v>7.9772727272727275</c:v>
                </c:pt>
                <c:pt idx="3452">
                  <c:v>7.6818181818181817</c:v>
                </c:pt>
                <c:pt idx="3453">
                  <c:v>7.6363636363636367</c:v>
                </c:pt>
                <c:pt idx="3454">
                  <c:v>7.9090909090909092</c:v>
                </c:pt>
                <c:pt idx="3455">
                  <c:v>7.9318181818181817</c:v>
                </c:pt>
                <c:pt idx="3456">
                  <c:v>7.4772727272727275</c:v>
                </c:pt>
                <c:pt idx="3457">
                  <c:v>7.5</c:v>
                </c:pt>
                <c:pt idx="3458">
                  <c:v>7.6136363636363633</c:v>
                </c:pt>
                <c:pt idx="3459">
                  <c:v>7.6136363636363633</c:v>
                </c:pt>
                <c:pt idx="3460">
                  <c:v>7.25</c:v>
                </c:pt>
                <c:pt idx="3461">
                  <c:v>7.7272727272727275</c:v>
                </c:pt>
                <c:pt idx="3462">
                  <c:v>7.5454545454545459</c:v>
                </c:pt>
                <c:pt idx="3463">
                  <c:v>7.5454545454545459</c:v>
                </c:pt>
                <c:pt idx="3464">
                  <c:v>7.4545454545454541</c:v>
                </c:pt>
                <c:pt idx="3465">
                  <c:v>7.2954545454545459</c:v>
                </c:pt>
                <c:pt idx="3466">
                  <c:v>7.75</c:v>
                </c:pt>
                <c:pt idx="3467">
                  <c:v>7.75</c:v>
                </c:pt>
                <c:pt idx="3468">
                  <c:v>7.4545454545454541</c:v>
                </c:pt>
                <c:pt idx="3469">
                  <c:v>7.3636363636363633</c:v>
                </c:pt>
                <c:pt idx="3470">
                  <c:v>7.4318181818181817</c:v>
                </c:pt>
                <c:pt idx="3471">
                  <c:v>7.4318181818181817</c:v>
                </c:pt>
                <c:pt idx="3472">
                  <c:v>7.6818181818181817</c:v>
                </c:pt>
                <c:pt idx="3473">
                  <c:v>7.5454545454545459</c:v>
                </c:pt>
                <c:pt idx="3474">
                  <c:v>7.3181818181818183</c:v>
                </c:pt>
                <c:pt idx="3475">
                  <c:v>7.3181818181818183</c:v>
                </c:pt>
                <c:pt idx="3476">
                  <c:v>7.7272727272727275</c:v>
                </c:pt>
                <c:pt idx="3477">
                  <c:v>7.8409090909090908</c:v>
                </c:pt>
                <c:pt idx="3478">
                  <c:v>7.7954545454545459</c:v>
                </c:pt>
                <c:pt idx="3479">
                  <c:v>7.7727272727272725</c:v>
                </c:pt>
                <c:pt idx="3480">
                  <c:v>7.2727272727272725</c:v>
                </c:pt>
                <c:pt idx="3481">
                  <c:v>7.5909090909090908</c:v>
                </c:pt>
                <c:pt idx="3482">
                  <c:v>7.3636363636363633</c:v>
                </c:pt>
                <c:pt idx="3483">
                  <c:v>7.3636363636363633</c:v>
                </c:pt>
                <c:pt idx="3484">
                  <c:v>7.0227272727272725</c:v>
                </c:pt>
                <c:pt idx="3485">
                  <c:v>7.4090909090909092</c:v>
                </c:pt>
                <c:pt idx="3486">
                  <c:v>7.8863636363636367</c:v>
                </c:pt>
                <c:pt idx="3487">
                  <c:v>7.8863636363636367</c:v>
                </c:pt>
                <c:pt idx="3488">
                  <c:v>7.5909090909090908</c:v>
                </c:pt>
                <c:pt idx="3489">
                  <c:v>7.1136363636363633</c:v>
                </c:pt>
                <c:pt idx="3490">
                  <c:v>7.5</c:v>
                </c:pt>
                <c:pt idx="3491">
                  <c:v>7.5</c:v>
                </c:pt>
                <c:pt idx="3492">
                  <c:v>7.5</c:v>
                </c:pt>
                <c:pt idx="3493">
                  <c:v>7.2045454545454541</c:v>
                </c:pt>
                <c:pt idx="3494">
                  <c:v>7.25</c:v>
                </c:pt>
                <c:pt idx="3495">
                  <c:v>7.2727272727272725</c:v>
                </c:pt>
                <c:pt idx="3496">
                  <c:v>7.5227272727272725</c:v>
                </c:pt>
                <c:pt idx="3497">
                  <c:v>7.75</c:v>
                </c:pt>
                <c:pt idx="3498">
                  <c:v>7.7954545454545459</c:v>
                </c:pt>
                <c:pt idx="3499">
                  <c:v>7.7954545454545459</c:v>
                </c:pt>
                <c:pt idx="3500">
                  <c:v>7.5</c:v>
                </c:pt>
                <c:pt idx="3501">
                  <c:v>7.5227272727272725</c:v>
                </c:pt>
                <c:pt idx="3502">
                  <c:v>7.5909090909090908</c:v>
                </c:pt>
                <c:pt idx="3503">
                  <c:v>7.5681818181818183</c:v>
                </c:pt>
                <c:pt idx="3504">
                  <c:v>7.6363636363636367</c:v>
                </c:pt>
                <c:pt idx="3505">
                  <c:v>7.7045454545454541</c:v>
                </c:pt>
                <c:pt idx="3506">
                  <c:v>7.6136363636363633</c:v>
                </c:pt>
                <c:pt idx="3507">
                  <c:v>7.6136363636363633</c:v>
                </c:pt>
                <c:pt idx="3508">
                  <c:v>7.7727272727272725</c:v>
                </c:pt>
                <c:pt idx="3509">
                  <c:v>7.6818181818181817</c:v>
                </c:pt>
                <c:pt idx="3510">
                  <c:v>7.6136363636363633</c:v>
                </c:pt>
                <c:pt idx="3511">
                  <c:v>7.6136363636363633</c:v>
                </c:pt>
                <c:pt idx="3512">
                  <c:v>7.5</c:v>
                </c:pt>
                <c:pt idx="3513">
                  <c:v>7.4090909090909092</c:v>
                </c:pt>
                <c:pt idx="3514">
                  <c:v>7.4090909090909092</c:v>
                </c:pt>
                <c:pt idx="3515">
                  <c:v>7.3863636363636367</c:v>
                </c:pt>
                <c:pt idx="3516">
                  <c:v>7.7045454545454541</c:v>
                </c:pt>
                <c:pt idx="3517">
                  <c:v>7.7727272727272725</c:v>
                </c:pt>
                <c:pt idx="3518">
                  <c:v>7.4318181818181817</c:v>
                </c:pt>
                <c:pt idx="3519">
                  <c:v>7.4545454545454541</c:v>
                </c:pt>
                <c:pt idx="3520">
                  <c:v>7.1136363636363633</c:v>
                </c:pt>
                <c:pt idx="3521">
                  <c:v>7.5909090909090908</c:v>
                </c:pt>
                <c:pt idx="3522">
                  <c:v>7.7045454545454541</c:v>
                </c:pt>
                <c:pt idx="3523">
                  <c:v>7.7045454545454541</c:v>
                </c:pt>
                <c:pt idx="3524">
                  <c:v>7.7272727272727275</c:v>
                </c:pt>
                <c:pt idx="3525">
                  <c:v>7.3181818181818183</c:v>
                </c:pt>
                <c:pt idx="3526">
                  <c:v>7.7045454545454541</c:v>
                </c:pt>
                <c:pt idx="3527">
                  <c:v>7.7045454545454541</c:v>
                </c:pt>
                <c:pt idx="3528">
                  <c:v>7.1363636363636367</c:v>
                </c:pt>
                <c:pt idx="3529">
                  <c:v>7.3181818181818183</c:v>
                </c:pt>
                <c:pt idx="3530">
                  <c:v>7.6590909090909092</c:v>
                </c:pt>
                <c:pt idx="3531">
                  <c:v>7.6590909090909092</c:v>
                </c:pt>
                <c:pt idx="3532">
                  <c:v>7.6136363636363633</c:v>
                </c:pt>
                <c:pt idx="3533">
                  <c:v>7.4318181818181817</c:v>
                </c:pt>
                <c:pt idx="3534">
                  <c:v>7.4090909090909092</c:v>
                </c:pt>
                <c:pt idx="3535">
                  <c:v>7.4318181818181817</c:v>
                </c:pt>
                <c:pt idx="3536">
                  <c:v>7.4090909090909092</c:v>
                </c:pt>
                <c:pt idx="3537">
                  <c:v>7.25</c:v>
                </c:pt>
                <c:pt idx="3538">
                  <c:v>7.7272727272727275</c:v>
                </c:pt>
                <c:pt idx="3539">
                  <c:v>7.7272727272727275</c:v>
                </c:pt>
                <c:pt idx="3540">
                  <c:v>7.3409090909090908</c:v>
                </c:pt>
                <c:pt idx="3541">
                  <c:v>7.5</c:v>
                </c:pt>
                <c:pt idx="3542">
                  <c:v>7.1590909090909092</c:v>
                </c:pt>
                <c:pt idx="3543">
                  <c:v>7.75</c:v>
                </c:pt>
                <c:pt idx="3544">
                  <c:v>7.7727272727272725</c:v>
                </c:pt>
                <c:pt idx="3545">
                  <c:v>7.5909090909090908</c:v>
                </c:pt>
                <c:pt idx="3546">
                  <c:v>7.6363636363636367</c:v>
                </c:pt>
                <c:pt idx="3547">
                  <c:v>7.8636363636363633</c:v>
                </c:pt>
                <c:pt idx="3548">
                  <c:v>7.8636363636363633</c:v>
                </c:pt>
                <c:pt idx="3549">
                  <c:v>7.5681818181818183</c:v>
                </c:pt>
                <c:pt idx="3550">
                  <c:v>7.3636363636363633</c:v>
                </c:pt>
                <c:pt idx="3551">
                  <c:v>7.6818181818181817</c:v>
                </c:pt>
                <c:pt idx="3552">
                  <c:v>7.7045454545454541</c:v>
                </c:pt>
                <c:pt idx="3553">
                  <c:v>7.5</c:v>
                </c:pt>
                <c:pt idx="3554">
                  <c:v>7.4545454545454541</c:v>
                </c:pt>
                <c:pt idx="3555">
                  <c:v>7.4545454545454541</c:v>
                </c:pt>
                <c:pt idx="3556">
                  <c:v>7.4318181818181817</c:v>
                </c:pt>
                <c:pt idx="3557">
                  <c:v>7.3409090909090908</c:v>
                </c:pt>
                <c:pt idx="3558">
                  <c:v>7.2954545454545459</c:v>
                </c:pt>
                <c:pt idx="3559">
                  <c:v>7</c:v>
                </c:pt>
                <c:pt idx="3560">
                  <c:v>7</c:v>
                </c:pt>
                <c:pt idx="3561">
                  <c:v>7.4090909090909092</c:v>
                </c:pt>
                <c:pt idx="3562">
                  <c:v>7.7727272727272725</c:v>
                </c:pt>
                <c:pt idx="3563">
                  <c:v>7.5454545454545459</c:v>
                </c:pt>
                <c:pt idx="3564">
                  <c:v>7.4318181818181817</c:v>
                </c:pt>
                <c:pt idx="3565">
                  <c:v>7.4318181818181817</c:v>
                </c:pt>
                <c:pt idx="3566">
                  <c:v>7.25</c:v>
                </c:pt>
                <c:pt idx="3567">
                  <c:v>7.6136363636363633</c:v>
                </c:pt>
                <c:pt idx="3568">
                  <c:v>7.7045454545454541</c:v>
                </c:pt>
                <c:pt idx="3569">
                  <c:v>7.6818181818181817</c:v>
                </c:pt>
                <c:pt idx="3570">
                  <c:v>7.5227272727272725</c:v>
                </c:pt>
                <c:pt idx="3571">
                  <c:v>7.4318181818181817</c:v>
                </c:pt>
                <c:pt idx="3572">
                  <c:v>7.5681818181818183</c:v>
                </c:pt>
                <c:pt idx="3573">
                  <c:v>7.5681818181818183</c:v>
                </c:pt>
                <c:pt idx="3574">
                  <c:v>7.2954545454545459</c:v>
                </c:pt>
                <c:pt idx="3575">
                  <c:v>7.1590909090909092</c:v>
                </c:pt>
                <c:pt idx="3576">
                  <c:v>7.4545454545454541</c:v>
                </c:pt>
                <c:pt idx="3577">
                  <c:v>7.4318181818181817</c:v>
                </c:pt>
                <c:pt idx="3578">
                  <c:v>7.3409090909090908</c:v>
                </c:pt>
                <c:pt idx="3579">
                  <c:v>7.5454545454545459</c:v>
                </c:pt>
                <c:pt idx="3580">
                  <c:v>7.4772727272727275</c:v>
                </c:pt>
                <c:pt idx="3581">
                  <c:v>7.4772727272727275</c:v>
                </c:pt>
                <c:pt idx="3582">
                  <c:v>7.6363636363636367</c:v>
                </c:pt>
                <c:pt idx="3583">
                  <c:v>7.9090909090909092</c:v>
                </c:pt>
                <c:pt idx="3584">
                  <c:v>7.4772727272727275</c:v>
                </c:pt>
                <c:pt idx="3585">
                  <c:v>7.4772727272727275</c:v>
                </c:pt>
                <c:pt idx="3586">
                  <c:v>7.1590909090909092</c:v>
                </c:pt>
                <c:pt idx="3587">
                  <c:v>7.5454545454545459</c:v>
                </c:pt>
                <c:pt idx="3588">
                  <c:v>7.5227272727272725</c:v>
                </c:pt>
                <c:pt idx="3589">
                  <c:v>7.25</c:v>
                </c:pt>
                <c:pt idx="3590">
                  <c:v>7.25</c:v>
                </c:pt>
                <c:pt idx="3591">
                  <c:v>7.5909090909090908</c:v>
                </c:pt>
                <c:pt idx="3592">
                  <c:v>7.5227272727272725</c:v>
                </c:pt>
                <c:pt idx="3593">
                  <c:v>7.5454545454545459</c:v>
                </c:pt>
                <c:pt idx="3594">
                  <c:v>7.5454545454545459</c:v>
                </c:pt>
                <c:pt idx="3595">
                  <c:v>7.4318181818181817</c:v>
                </c:pt>
                <c:pt idx="3596">
                  <c:v>7.2954545454545459</c:v>
                </c:pt>
                <c:pt idx="3597">
                  <c:v>7.3636363636363633</c:v>
                </c:pt>
                <c:pt idx="3598">
                  <c:v>7.3636363636363633</c:v>
                </c:pt>
                <c:pt idx="3599">
                  <c:v>7.7272727272727275</c:v>
                </c:pt>
                <c:pt idx="3600">
                  <c:v>7.3863636363636367</c:v>
                </c:pt>
                <c:pt idx="3601">
                  <c:v>7.2272727272727275</c:v>
                </c:pt>
                <c:pt idx="3602">
                  <c:v>7.2272727272727275</c:v>
                </c:pt>
                <c:pt idx="3603">
                  <c:v>7.8636363636363633</c:v>
                </c:pt>
                <c:pt idx="3604">
                  <c:v>7.5</c:v>
                </c:pt>
                <c:pt idx="3605">
                  <c:v>7.1818181818181817</c:v>
                </c:pt>
                <c:pt idx="3606">
                  <c:v>7.2045454545454541</c:v>
                </c:pt>
                <c:pt idx="3607">
                  <c:v>7.4090909090909092</c:v>
                </c:pt>
                <c:pt idx="3608">
                  <c:v>7.5681818181818183</c:v>
                </c:pt>
                <c:pt idx="3609">
                  <c:v>7.7954545454545459</c:v>
                </c:pt>
                <c:pt idx="3610">
                  <c:v>7.5454545454545459</c:v>
                </c:pt>
                <c:pt idx="3611">
                  <c:v>7.5454545454545459</c:v>
                </c:pt>
                <c:pt idx="3612">
                  <c:v>7.5681818181818183</c:v>
                </c:pt>
                <c:pt idx="3613">
                  <c:v>7.7045454545454541</c:v>
                </c:pt>
                <c:pt idx="3614">
                  <c:v>7.7272727272727275</c:v>
                </c:pt>
                <c:pt idx="3615">
                  <c:v>7.7272727272727275</c:v>
                </c:pt>
                <c:pt idx="3616">
                  <c:v>7.6363636363636367</c:v>
                </c:pt>
                <c:pt idx="3617">
                  <c:v>7.7045454545454541</c:v>
                </c:pt>
                <c:pt idx="3618">
                  <c:v>7.5</c:v>
                </c:pt>
                <c:pt idx="3619">
                  <c:v>7.5</c:v>
                </c:pt>
                <c:pt idx="3620">
                  <c:v>7.25</c:v>
                </c:pt>
                <c:pt idx="3621">
                  <c:v>7.4318181818181817</c:v>
                </c:pt>
                <c:pt idx="3622">
                  <c:v>7.4772727272727275</c:v>
                </c:pt>
                <c:pt idx="3623">
                  <c:v>7.4772727272727275</c:v>
                </c:pt>
                <c:pt idx="3624">
                  <c:v>7.3181818181818183</c:v>
                </c:pt>
                <c:pt idx="3625">
                  <c:v>7.7045454545454541</c:v>
                </c:pt>
                <c:pt idx="3626">
                  <c:v>7.5454545454545459</c:v>
                </c:pt>
                <c:pt idx="3627">
                  <c:v>7.5454545454545459</c:v>
                </c:pt>
                <c:pt idx="3628">
                  <c:v>7.1590909090909092</c:v>
                </c:pt>
                <c:pt idx="3629">
                  <c:v>7.2727272727272725</c:v>
                </c:pt>
                <c:pt idx="3630">
                  <c:v>7.3863636363636367</c:v>
                </c:pt>
                <c:pt idx="3631">
                  <c:v>7.3409090909090908</c:v>
                </c:pt>
                <c:pt idx="3632">
                  <c:v>7.3409090909090908</c:v>
                </c:pt>
                <c:pt idx="3633">
                  <c:v>7.7954545454545459</c:v>
                </c:pt>
                <c:pt idx="3634">
                  <c:v>7.3409090909090908</c:v>
                </c:pt>
                <c:pt idx="3635">
                  <c:v>7.5</c:v>
                </c:pt>
                <c:pt idx="3636">
                  <c:v>7.5</c:v>
                </c:pt>
                <c:pt idx="3637">
                  <c:v>7.4772727272727275</c:v>
                </c:pt>
                <c:pt idx="3638">
                  <c:v>7.5227272727272725</c:v>
                </c:pt>
                <c:pt idx="3639">
                  <c:v>7.8409090909090908</c:v>
                </c:pt>
                <c:pt idx="3640">
                  <c:v>7.8409090909090908</c:v>
                </c:pt>
                <c:pt idx="3641">
                  <c:v>7.3181818181818183</c:v>
                </c:pt>
                <c:pt idx="3642">
                  <c:v>7.3409090909090908</c:v>
                </c:pt>
                <c:pt idx="3643">
                  <c:v>7.4090909090909092</c:v>
                </c:pt>
                <c:pt idx="3644">
                  <c:v>7.4090909090909092</c:v>
                </c:pt>
                <c:pt idx="3645">
                  <c:v>7.4545454545454541</c:v>
                </c:pt>
                <c:pt idx="3646">
                  <c:v>7.6363636363636367</c:v>
                </c:pt>
                <c:pt idx="3647">
                  <c:v>7.5909090909090908</c:v>
                </c:pt>
                <c:pt idx="3648">
                  <c:v>7.5909090909090908</c:v>
                </c:pt>
                <c:pt idx="3649">
                  <c:v>7.25</c:v>
                </c:pt>
                <c:pt idx="3650">
                  <c:v>7.5681818181818183</c:v>
                </c:pt>
                <c:pt idx="3651">
                  <c:v>7.5227272727272725</c:v>
                </c:pt>
                <c:pt idx="3652">
                  <c:v>7.6590909090909092</c:v>
                </c:pt>
                <c:pt idx="3653">
                  <c:v>7.6363636363636367</c:v>
                </c:pt>
                <c:pt idx="3654">
                  <c:v>7.3863636363636367</c:v>
                </c:pt>
                <c:pt idx="3655">
                  <c:v>7.6363636363636367</c:v>
                </c:pt>
                <c:pt idx="3656">
                  <c:v>7.5227272727272725</c:v>
                </c:pt>
                <c:pt idx="3657">
                  <c:v>7.5454545454545459</c:v>
                </c:pt>
                <c:pt idx="3658">
                  <c:v>7.75</c:v>
                </c:pt>
                <c:pt idx="3659">
                  <c:v>7.3863636363636367</c:v>
                </c:pt>
                <c:pt idx="3660">
                  <c:v>7.4090909090909092</c:v>
                </c:pt>
                <c:pt idx="3661">
                  <c:v>7.4318181818181817</c:v>
                </c:pt>
                <c:pt idx="3662">
                  <c:v>7.6818181818181817</c:v>
                </c:pt>
                <c:pt idx="3663">
                  <c:v>7.4545454545454541</c:v>
                </c:pt>
                <c:pt idx="3664">
                  <c:v>7.6590909090909092</c:v>
                </c:pt>
                <c:pt idx="3665">
                  <c:v>7.6818181818181817</c:v>
                </c:pt>
                <c:pt idx="3666">
                  <c:v>7.5</c:v>
                </c:pt>
                <c:pt idx="3667">
                  <c:v>7.6590909090909092</c:v>
                </c:pt>
                <c:pt idx="3668">
                  <c:v>7.8181818181818183</c:v>
                </c:pt>
                <c:pt idx="3669">
                  <c:v>7.7954545454545459</c:v>
                </c:pt>
                <c:pt idx="3670">
                  <c:v>7.4545454545454541</c:v>
                </c:pt>
                <c:pt idx="3671">
                  <c:v>7.3181818181818183</c:v>
                </c:pt>
                <c:pt idx="3672">
                  <c:v>7.2954545454545459</c:v>
                </c:pt>
                <c:pt idx="3673">
                  <c:v>7.5227272727272725</c:v>
                </c:pt>
                <c:pt idx="3674">
                  <c:v>7.5227272727272725</c:v>
                </c:pt>
                <c:pt idx="3675">
                  <c:v>7.3863636363636367</c:v>
                </c:pt>
                <c:pt idx="3676">
                  <c:v>7.5</c:v>
                </c:pt>
                <c:pt idx="3677">
                  <c:v>7.4318181818181817</c:v>
                </c:pt>
                <c:pt idx="3678">
                  <c:v>7.4318181818181817</c:v>
                </c:pt>
                <c:pt idx="3679">
                  <c:v>7.5227272727272725</c:v>
                </c:pt>
                <c:pt idx="3680">
                  <c:v>7.3863636363636367</c:v>
                </c:pt>
                <c:pt idx="3681">
                  <c:v>7.4545454545454541</c:v>
                </c:pt>
                <c:pt idx="3682">
                  <c:v>7.4545454545454541</c:v>
                </c:pt>
                <c:pt idx="3683">
                  <c:v>7.2272727272727275</c:v>
                </c:pt>
                <c:pt idx="3684">
                  <c:v>7.5681818181818183</c:v>
                </c:pt>
                <c:pt idx="3685">
                  <c:v>7.5227272727272725</c:v>
                </c:pt>
                <c:pt idx="3686">
                  <c:v>7.5227272727272725</c:v>
                </c:pt>
                <c:pt idx="3687">
                  <c:v>7.5909090909090908</c:v>
                </c:pt>
                <c:pt idx="3688">
                  <c:v>7.6818181818181817</c:v>
                </c:pt>
                <c:pt idx="3689">
                  <c:v>7.4318181818181817</c:v>
                </c:pt>
                <c:pt idx="3690">
                  <c:v>7.4318181818181817</c:v>
                </c:pt>
                <c:pt idx="3691">
                  <c:v>7.4318181818181817</c:v>
                </c:pt>
                <c:pt idx="3692">
                  <c:v>7.2954545454545459</c:v>
                </c:pt>
                <c:pt idx="3693">
                  <c:v>7.6363636363636367</c:v>
                </c:pt>
                <c:pt idx="3694">
                  <c:v>7.2954545454545459</c:v>
                </c:pt>
                <c:pt idx="3695">
                  <c:v>7.2954545454545459</c:v>
                </c:pt>
                <c:pt idx="3696">
                  <c:v>7.4090909090909092</c:v>
                </c:pt>
                <c:pt idx="3697">
                  <c:v>7.5227272727272725</c:v>
                </c:pt>
                <c:pt idx="3698">
                  <c:v>7.6818181818181817</c:v>
                </c:pt>
                <c:pt idx="3699">
                  <c:v>7.6818181818181817</c:v>
                </c:pt>
                <c:pt idx="3700">
                  <c:v>7.75</c:v>
                </c:pt>
                <c:pt idx="3701">
                  <c:v>7.4545454545454541</c:v>
                </c:pt>
                <c:pt idx="3702">
                  <c:v>7.25</c:v>
                </c:pt>
                <c:pt idx="3703">
                  <c:v>7.25</c:v>
                </c:pt>
                <c:pt idx="3704">
                  <c:v>7.4545454545454541</c:v>
                </c:pt>
                <c:pt idx="3705">
                  <c:v>7.1590909090909092</c:v>
                </c:pt>
                <c:pt idx="3706">
                  <c:v>7.5681818181818183</c:v>
                </c:pt>
                <c:pt idx="3707">
                  <c:v>7.5681818181818183</c:v>
                </c:pt>
                <c:pt idx="3708">
                  <c:v>7.75</c:v>
                </c:pt>
                <c:pt idx="3709">
                  <c:v>7.2045454545454541</c:v>
                </c:pt>
                <c:pt idx="3710">
                  <c:v>7.5681818181818183</c:v>
                </c:pt>
                <c:pt idx="3711">
                  <c:v>7.5681818181818183</c:v>
                </c:pt>
                <c:pt idx="3712">
                  <c:v>7.2954545454545459</c:v>
                </c:pt>
                <c:pt idx="3713">
                  <c:v>7.3409090909090908</c:v>
                </c:pt>
                <c:pt idx="3714">
                  <c:v>7.6363636363636367</c:v>
                </c:pt>
                <c:pt idx="3715">
                  <c:v>7.6136363636363633</c:v>
                </c:pt>
                <c:pt idx="3716">
                  <c:v>7.6590909090909092</c:v>
                </c:pt>
                <c:pt idx="3717">
                  <c:v>7.8181818181818183</c:v>
                </c:pt>
                <c:pt idx="3718">
                  <c:v>7.4318181818181817</c:v>
                </c:pt>
                <c:pt idx="3719">
                  <c:v>7.5227272727272725</c:v>
                </c:pt>
                <c:pt idx="3720">
                  <c:v>7.5</c:v>
                </c:pt>
                <c:pt idx="3721">
                  <c:v>7.6590909090909092</c:v>
                </c:pt>
                <c:pt idx="3722">
                  <c:v>7.3181818181818183</c:v>
                </c:pt>
                <c:pt idx="3723">
                  <c:v>7.2727272727272725</c:v>
                </c:pt>
                <c:pt idx="3724">
                  <c:v>7.2727272727272725</c:v>
                </c:pt>
                <c:pt idx="3725">
                  <c:v>7.5909090909090908</c:v>
                </c:pt>
                <c:pt idx="3726">
                  <c:v>7.5</c:v>
                </c:pt>
                <c:pt idx="3727">
                  <c:v>7.3863636363636367</c:v>
                </c:pt>
                <c:pt idx="3728">
                  <c:v>7.3863636363636367</c:v>
                </c:pt>
                <c:pt idx="3729">
                  <c:v>7.7727272727272725</c:v>
                </c:pt>
                <c:pt idx="3730">
                  <c:v>7.5454545454545459</c:v>
                </c:pt>
                <c:pt idx="3731">
                  <c:v>7.2954545454545459</c:v>
                </c:pt>
                <c:pt idx="3732">
                  <c:v>7.2954545454545459</c:v>
                </c:pt>
                <c:pt idx="3733">
                  <c:v>7.6818181818181817</c:v>
                </c:pt>
                <c:pt idx="3734">
                  <c:v>7.2954545454545459</c:v>
                </c:pt>
                <c:pt idx="3735">
                  <c:v>7.5909090909090908</c:v>
                </c:pt>
                <c:pt idx="3736">
                  <c:v>7.5909090909090908</c:v>
                </c:pt>
                <c:pt idx="3737">
                  <c:v>7.6136363636363633</c:v>
                </c:pt>
                <c:pt idx="3738">
                  <c:v>7.4090909090909092</c:v>
                </c:pt>
                <c:pt idx="3739">
                  <c:v>7.4545454545454541</c:v>
                </c:pt>
                <c:pt idx="3740">
                  <c:v>7.5227272727272725</c:v>
                </c:pt>
                <c:pt idx="3741">
                  <c:v>7.5</c:v>
                </c:pt>
                <c:pt idx="3742">
                  <c:v>7.3409090909090908</c:v>
                </c:pt>
                <c:pt idx="3743">
                  <c:v>7.2954545454545459</c:v>
                </c:pt>
                <c:pt idx="3744">
                  <c:v>7.6363636363636367</c:v>
                </c:pt>
                <c:pt idx="3745">
                  <c:v>7.6590909090909092</c:v>
                </c:pt>
                <c:pt idx="3746">
                  <c:v>7.3636363636363633</c:v>
                </c:pt>
                <c:pt idx="3747">
                  <c:v>7.25</c:v>
                </c:pt>
                <c:pt idx="3748">
                  <c:v>7.4318181818181817</c:v>
                </c:pt>
                <c:pt idx="3749">
                  <c:v>7.4318181818181817</c:v>
                </c:pt>
                <c:pt idx="3750">
                  <c:v>7.8181818181818183</c:v>
                </c:pt>
                <c:pt idx="3751">
                  <c:v>7.6590909090909092</c:v>
                </c:pt>
                <c:pt idx="3752">
                  <c:v>7.3409090909090908</c:v>
                </c:pt>
                <c:pt idx="3753">
                  <c:v>7.3409090909090908</c:v>
                </c:pt>
                <c:pt idx="3754">
                  <c:v>7.3863636363636367</c:v>
                </c:pt>
                <c:pt idx="3755">
                  <c:v>7.4772727272727275</c:v>
                </c:pt>
                <c:pt idx="3756">
                  <c:v>7.7045454545454541</c:v>
                </c:pt>
                <c:pt idx="3757">
                  <c:v>7.7045454545454541</c:v>
                </c:pt>
                <c:pt idx="3758">
                  <c:v>7.6590909090909092</c:v>
                </c:pt>
                <c:pt idx="3759">
                  <c:v>7.6136363636363633</c:v>
                </c:pt>
                <c:pt idx="3760">
                  <c:v>7.5454545454545459</c:v>
                </c:pt>
                <c:pt idx="3761">
                  <c:v>7.5454545454545459</c:v>
                </c:pt>
                <c:pt idx="3762">
                  <c:v>7.5454545454545459</c:v>
                </c:pt>
                <c:pt idx="3763">
                  <c:v>7.2727272727272725</c:v>
                </c:pt>
                <c:pt idx="3764">
                  <c:v>7.5681818181818183</c:v>
                </c:pt>
                <c:pt idx="3765">
                  <c:v>7.5909090909090908</c:v>
                </c:pt>
                <c:pt idx="3766">
                  <c:v>7.5909090909090908</c:v>
                </c:pt>
                <c:pt idx="3767">
                  <c:v>7.5</c:v>
                </c:pt>
                <c:pt idx="3768">
                  <c:v>7.3863636363636367</c:v>
                </c:pt>
                <c:pt idx="3769">
                  <c:v>7.6363636363636367</c:v>
                </c:pt>
                <c:pt idx="3770">
                  <c:v>7.6363636363636367</c:v>
                </c:pt>
                <c:pt idx="3771">
                  <c:v>7.4545454545454541</c:v>
                </c:pt>
                <c:pt idx="3772">
                  <c:v>7.3863636363636367</c:v>
                </c:pt>
                <c:pt idx="3773">
                  <c:v>7.4772727272727275</c:v>
                </c:pt>
                <c:pt idx="3774">
                  <c:v>7.4772727272727275</c:v>
                </c:pt>
                <c:pt idx="3775">
                  <c:v>7.6136363636363633</c:v>
                </c:pt>
                <c:pt idx="3776">
                  <c:v>7.6363636363636367</c:v>
                </c:pt>
                <c:pt idx="3777">
                  <c:v>7.6590909090909092</c:v>
                </c:pt>
                <c:pt idx="3778">
                  <c:v>7.6590909090909092</c:v>
                </c:pt>
                <c:pt idx="3779">
                  <c:v>7.6818181818181817</c:v>
                </c:pt>
                <c:pt idx="3780">
                  <c:v>7.8409090909090908</c:v>
                </c:pt>
                <c:pt idx="3781">
                  <c:v>7.75</c:v>
                </c:pt>
                <c:pt idx="3782">
                  <c:v>7.5227272727272725</c:v>
                </c:pt>
                <c:pt idx="3783">
                  <c:v>7.5227272727272725</c:v>
                </c:pt>
                <c:pt idx="3784">
                  <c:v>7.5227272727272725</c:v>
                </c:pt>
                <c:pt idx="3785">
                  <c:v>7.3863636363636367</c:v>
                </c:pt>
                <c:pt idx="3786">
                  <c:v>7.4772727272727275</c:v>
                </c:pt>
                <c:pt idx="3787">
                  <c:v>7.4772727272727275</c:v>
                </c:pt>
                <c:pt idx="3788">
                  <c:v>7.5681818181818183</c:v>
                </c:pt>
                <c:pt idx="3789">
                  <c:v>7.3409090909090908</c:v>
                </c:pt>
                <c:pt idx="3790">
                  <c:v>7.75</c:v>
                </c:pt>
                <c:pt idx="3791">
                  <c:v>7.75</c:v>
                </c:pt>
                <c:pt idx="3792">
                  <c:v>7.8636363636363633</c:v>
                </c:pt>
                <c:pt idx="3793">
                  <c:v>7.3181818181818183</c:v>
                </c:pt>
                <c:pt idx="3794">
                  <c:v>7.2954545454545459</c:v>
                </c:pt>
                <c:pt idx="3795">
                  <c:v>7.2954545454545459</c:v>
                </c:pt>
                <c:pt idx="3796">
                  <c:v>7.3181818181818183</c:v>
                </c:pt>
                <c:pt idx="3797">
                  <c:v>7.5</c:v>
                </c:pt>
                <c:pt idx="3798">
                  <c:v>7.3863636363636367</c:v>
                </c:pt>
                <c:pt idx="3799">
                  <c:v>7.4090909090909092</c:v>
                </c:pt>
                <c:pt idx="3800">
                  <c:v>7.6136363636363633</c:v>
                </c:pt>
                <c:pt idx="3801">
                  <c:v>7.4545454545454541</c:v>
                </c:pt>
                <c:pt idx="3802">
                  <c:v>7.4090909090909092</c:v>
                </c:pt>
                <c:pt idx="3803">
                  <c:v>7.4090909090909092</c:v>
                </c:pt>
                <c:pt idx="3804">
                  <c:v>7.6818181818181817</c:v>
                </c:pt>
                <c:pt idx="3805">
                  <c:v>7.7045454545454541</c:v>
                </c:pt>
                <c:pt idx="3806">
                  <c:v>7.75</c:v>
                </c:pt>
                <c:pt idx="3807">
                  <c:v>7.7045454545454541</c:v>
                </c:pt>
                <c:pt idx="3808">
                  <c:v>7.6818181818181817</c:v>
                </c:pt>
                <c:pt idx="3809">
                  <c:v>7.2954545454545459</c:v>
                </c:pt>
                <c:pt idx="3810">
                  <c:v>7.2727272727272725</c:v>
                </c:pt>
                <c:pt idx="3811">
                  <c:v>7.5227272727272725</c:v>
                </c:pt>
                <c:pt idx="3812">
                  <c:v>7.5454545454545459</c:v>
                </c:pt>
                <c:pt idx="3813">
                  <c:v>7.5</c:v>
                </c:pt>
                <c:pt idx="3814">
                  <c:v>7.9090909090909092</c:v>
                </c:pt>
                <c:pt idx="3815">
                  <c:v>7.3863636363636367</c:v>
                </c:pt>
                <c:pt idx="3816">
                  <c:v>7.3636363636363633</c:v>
                </c:pt>
                <c:pt idx="3817">
                  <c:v>7.6363636363636367</c:v>
                </c:pt>
                <c:pt idx="3818">
                  <c:v>7.5681818181818183</c:v>
                </c:pt>
                <c:pt idx="3819">
                  <c:v>7.6136363636363633</c:v>
                </c:pt>
                <c:pt idx="3820">
                  <c:v>7.6136363636363633</c:v>
                </c:pt>
                <c:pt idx="3821">
                  <c:v>7.3863636363636367</c:v>
                </c:pt>
                <c:pt idx="3822">
                  <c:v>7.6590909090909092</c:v>
                </c:pt>
                <c:pt idx="3823">
                  <c:v>7.4545454545454541</c:v>
                </c:pt>
                <c:pt idx="3824">
                  <c:v>7.4545454545454541</c:v>
                </c:pt>
                <c:pt idx="3825">
                  <c:v>7.5454545454545459</c:v>
                </c:pt>
                <c:pt idx="3826">
                  <c:v>7.2727272727272725</c:v>
                </c:pt>
                <c:pt idx="3827">
                  <c:v>7.4318181818181817</c:v>
                </c:pt>
                <c:pt idx="3828">
                  <c:v>7.4772727272727275</c:v>
                </c:pt>
                <c:pt idx="3829">
                  <c:v>7.4772727272727275</c:v>
                </c:pt>
                <c:pt idx="3830">
                  <c:v>7.4545454545454541</c:v>
                </c:pt>
                <c:pt idx="3831">
                  <c:v>7.5681818181818183</c:v>
                </c:pt>
                <c:pt idx="3832">
                  <c:v>7.4545454545454541</c:v>
                </c:pt>
                <c:pt idx="3833">
                  <c:v>7.4545454545454541</c:v>
                </c:pt>
                <c:pt idx="3834">
                  <c:v>7.3181818181818183</c:v>
                </c:pt>
                <c:pt idx="3835">
                  <c:v>7.3636363636363633</c:v>
                </c:pt>
                <c:pt idx="3836">
                  <c:v>7.5681818181818183</c:v>
                </c:pt>
                <c:pt idx="3837">
                  <c:v>7.5681818181818183</c:v>
                </c:pt>
                <c:pt idx="3838">
                  <c:v>7.7727272727272725</c:v>
                </c:pt>
                <c:pt idx="3839">
                  <c:v>7.3181818181818183</c:v>
                </c:pt>
                <c:pt idx="3840">
                  <c:v>7.75</c:v>
                </c:pt>
                <c:pt idx="3841">
                  <c:v>7.75</c:v>
                </c:pt>
                <c:pt idx="3842">
                  <c:v>7.5</c:v>
                </c:pt>
                <c:pt idx="3843">
                  <c:v>7.5454545454545459</c:v>
                </c:pt>
                <c:pt idx="3844">
                  <c:v>7.5454545454545459</c:v>
                </c:pt>
                <c:pt idx="3845">
                  <c:v>7.5454545454545459</c:v>
                </c:pt>
                <c:pt idx="3846">
                  <c:v>7.5909090909090908</c:v>
                </c:pt>
                <c:pt idx="3847">
                  <c:v>7.3181818181818183</c:v>
                </c:pt>
                <c:pt idx="3848">
                  <c:v>7.4545454545454541</c:v>
                </c:pt>
                <c:pt idx="3849">
                  <c:v>7.2727272727272725</c:v>
                </c:pt>
                <c:pt idx="3850">
                  <c:v>7.2727272727272725</c:v>
                </c:pt>
                <c:pt idx="3851">
                  <c:v>7.4090909090909092</c:v>
                </c:pt>
                <c:pt idx="3852">
                  <c:v>7.6590909090909092</c:v>
                </c:pt>
                <c:pt idx="3853">
                  <c:v>7.6590909090909092</c:v>
                </c:pt>
                <c:pt idx="3854">
                  <c:v>7.6363636363636367</c:v>
                </c:pt>
                <c:pt idx="3855">
                  <c:v>7.5909090909090908</c:v>
                </c:pt>
                <c:pt idx="3856">
                  <c:v>7.2727272727272725</c:v>
                </c:pt>
                <c:pt idx="3857">
                  <c:v>7.6363636363636367</c:v>
                </c:pt>
                <c:pt idx="3858">
                  <c:v>7.6136363636363633</c:v>
                </c:pt>
                <c:pt idx="3859">
                  <c:v>7.5454545454545459</c:v>
                </c:pt>
                <c:pt idx="3860">
                  <c:v>7.3409090909090908</c:v>
                </c:pt>
                <c:pt idx="3861">
                  <c:v>7.75</c:v>
                </c:pt>
                <c:pt idx="3862">
                  <c:v>7.7272727272727275</c:v>
                </c:pt>
                <c:pt idx="3863">
                  <c:v>7.6818181818181817</c:v>
                </c:pt>
                <c:pt idx="3864">
                  <c:v>7.7272727272727275</c:v>
                </c:pt>
                <c:pt idx="3865">
                  <c:v>7.2272727272727275</c:v>
                </c:pt>
                <c:pt idx="3866">
                  <c:v>7.2272727272727275</c:v>
                </c:pt>
                <c:pt idx="3867">
                  <c:v>7.3181818181818183</c:v>
                </c:pt>
                <c:pt idx="3868">
                  <c:v>7.4772727272727275</c:v>
                </c:pt>
                <c:pt idx="3869">
                  <c:v>7.7727272727272725</c:v>
                </c:pt>
                <c:pt idx="3870">
                  <c:v>7.5681818181818183</c:v>
                </c:pt>
                <c:pt idx="3871">
                  <c:v>7.5681818181818183</c:v>
                </c:pt>
                <c:pt idx="3872">
                  <c:v>7.2727272727272725</c:v>
                </c:pt>
                <c:pt idx="3873">
                  <c:v>7.2727272727272725</c:v>
                </c:pt>
                <c:pt idx="3874">
                  <c:v>7.75</c:v>
                </c:pt>
                <c:pt idx="3875">
                  <c:v>7.75</c:v>
                </c:pt>
                <c:pt idx="3876">
                  <c:v>7.7272727272727275</c:v>
                </c:pt>
                <c:pt idx="3877">
                  <c:v>7.4318181818181817</c:v>
                </c:pt>
                <c:pt idx="3878">
                  <c:v>7.25</c:v>
                </c:pt>
                <c:pt idx="3879">
                  <c:v>7.25</c:v>
                </c:pt>
                <c:pt idx="3880">
                  <c:v>7.5</c:v>
                </c:pt>
                <c:pt idx="3881">
                  <c:v>7.3863636363636367</c:v>
                </c:pt>
                <c:pt idx="3882">
                  <c:v>7.3863636363636367</c:v>
                </c:pt>
                <c:pt idx="3883">
                  <c:v>7.3636363636363633</c:v>
                </c:pt>
                <c:pt idx="3884">
                  <c:v>7.75</c:v>
                </c:pt>
                <c:pt idx="3885">
                  <c:v>7.6590909090909092</c:v>
                </c:pt>
                <c:pt idx="3886">
                  <c:v>7.5681818181818183</c:v>
                </c:pt>
                <c:pt idx="3887">
                  <c:v>7.5909090909090908</c:v>
                </c:pt>
                <c:pt idx="3888">
                  <c:v>7.5454545454545459</c:v>
                </c:pt>
                <c:pt idx="3889">
                  <c:v>7.4772727272727275</c:v>
                </c:pt>
                <c:pt idx="3890">
                  <c:v>7.1818181818181817</c:v>
                </c:pt>
                <c:pt idx="3891">
                  <c:v>7.25</c:v>
                </c:pt>
                <c:pt idx="3892">
                  <c:v>7.25</c:v>
                </c:pt>
                <c:pt idx="3893">
                  <c:v>7.75</c:v>
                </c:pt>
                <c:pt idx="3894">
                  <c:v>7.3863636363636367</c:v>
                </c:pt>
                <c:pt idx="3895">
                  <c:v>7.2954545454545459</c:v>
                </c:pt>
                <c:pt idx="3896">
                  <c:v>7.2954545454545459</c:v>
                </c:pt>
                <c:pt idx="3897">
                  <c:v>7.6590909090909092</c:v>
                </c:pt>
                <c:pt idx="3898">
                  <c:v>7.3409090909090908</c:v>
                </c:pt>
                <c:pt idx="3899">
                  <c:v>7.7954545454545459</c:v>
                </c:pt>
                <c:pt idx="3900">
                  <c:v>7.7954545454545459</c:v>
                </c:pt>
                <c:pt idx="3901">
                  <c:v>7.5227272727272725</c:v>
                </c:pt>
                <c:pt idx="3902">
                  <c:v>7.6363636363636367</c:v>
                </c:pt>
                <c:pt idx="3903">
                  <c:v>7.3636363636363633</c:v>
                </c:pt>
                <c:pt idx="3904">
                  <c:v>7.3863636363636367</c:v>
                </c:pt>
                <c:pt idx="3905">
                  <c:v>7.6590909090909092</c:v>
                </c:pt>
                <c:pt idx="3906">
                  <c:v>7.3636363636363633</c:v>
                </c:pt>
                <c:pt idx="3907">
                  <c:v>7.5227272727272725</c:v>
                </c:pt>
                <c:pt idx="3908">
                  <c:v>7.5227272727272725</c:v>
                </c:pt>
                <c:pt idx="3909">
                  <c:v>7.3863636363636367</c:v>
                </c:pt>
                <c:pt idx="3910">
                  <c:v>7.0454545454545459</c:v>
                </c:pt>
                <c:pt idx="3911">
                  <c:v>7.4545454545454541</c:v>
                </c:pt>
                <c:pt idx="3912">
                  <c:v>7.5681818181818183</c:v>
                </c:pt>
                <c:pt idx="3913">
                  <c:v>7.5909090909090908</c:v>
                </c:pt>
                <c:pt idx="3914">
                  <c:v>7.2045454545454541</c:v>
                </c:pt>
                <c:pt idx="3915">
                  <c:v>7.5681818181818183</c:v>
                </c:pt>
                <c:pt idx="3916">
                  <c:v>7.6818181818181817</c:v>
                </c:pt>
                <c:pt idx="3917">
                  <c:v>7.6818181818181817</c:v>
                </c:pt>
                <c:pt idx="3918">
                  <c:v>7.3409090909090908</c:v>
                </c:pt>
                <c:pt idx="3919">
                  <c:v>7.5227272727272725</c:v>
                </c:pt>
                <c:pt idx="3920">
                  <c:v>7.3181818181818183</c:v>
                </c:pt>
                <c:pt idx="3921">
                  <c:v>7.2954545454545459</c:v>
                </c:pt>
                <c:pt idx="3922">
                  <c:v>7.6136363636363633</c:v>
                </c:pt>
                <c:pt idx="3923">
                  <c:v>7.6590909090909092</c:v>
                </c:pt>
                <c:pt idx="3924">
                  <c:v>7.3181818181818183</c:v>
                </c:pt>
                <c:pt idx="3925">
                  <c:v>7.3181818181818183</c:v>
                </c:pt>
                <c:pt idx="3926">
                  <c:v>7.4772727272727275</c:v>
                </c:pt>
                <c:pt idx="3927">
                  <c:v>7.6363636363636367</c:v>
                </c:pt>
                <c:pt idx="3928">
                  <c:v>7.3409090909090908</c:v>
                </c:pt>
                <c:pt idx="3929">
                  <c:v>7.3181818181818183</c:v>
                </c:pt>
                <c:pt idx="3930">
                  <c:v>7.5</c:v>
                </c:pt>
                <c:pt idx="3931">
                  <c:v>7.4318181818181817</c:v>
                </c:pt>
                <c:pt idx="3932">
                  <c:v>6.9545454545454541</c:v>
                </c:pt>
                <c:pt idx="3933">
                  <c:v>7.2045454545454541</c:v>
                </c:pt>
                <c:pt idx="3934">
                  <c:v>7.1818181818181817</c:v>
                </c:pt>
                <c:pt idx="3935">
                  <c:v>7.5</c:v>
                </c:pt>
                <c:pt idx="3936">
                  <c:v>7.5909090909090908</c:v>
                </c:pt>
                <c:pt idx="3937">
                  <c:v>7.5227272727272725</c:v>
                </c:pt>
                <c:pt idx="3938">
                  <c:v>7.5454545454545459</c:v>
                </c:pt>
                <c:pt idx="3939">
                  <c:v>7.6590909090909092</c:v>
                </c:pt>
                <c:pt idx="3940">
                  <c:v>7.5454545454545459</c:v>
                </c:pt>
                <c:pt idx="3941">
                  <c:v>7.3181818181818183</c:v>
                </c:pt>
                <c:pt idx="3942">
                  <c:v>7.3181818181818183</c:v>
                </c:pt>
                <c:pt idx="3943">
                  <c:v>7.7272727272727275</c:v>
                </c:pt>
                <c:pt idx="3944">
                  <c:v>7.4090909090909092</c:v>
                </c:pt>
                <c:pt idx="3945">
                  <c:v>7.4772727272727275</c:v>
                </c:pt>
                <c:pt idx="3946">
                  <c:v>7.4772727272727275</c:v>
                </c:pt>
                <c:pt idx="3947">
                  <c:v>7.4545454545454541</c:v>
                </c:pt>
                <c:pt idx="3948">
                  <c:v>7.5227272727272725</c:v>
                </c:pt>
                <c:pt idx="3949">
                  <c:v>7.5909090909090908</c:v>
                </c:pt>
                <c:pt idx="3950">
                  <c:v>7.5909090909090908</c:v>
                </c:pt>
                <c:pt idx="3951">
                  <c:v>7.4318181818181817</c:v>
                </c:pt>
                <c:pt idx="3952">
                  <c:v>7.6590909090909092</c:v>
                </c:pt>
                <c:pt idx="3953">
                  <c:v>7.6363636363636367</c:v>
                </c:pt>
                <c:pt idx="3954">
                  <c:v>7.5</c:v>
                </c:pt>
                <c:pt idx="3955">
                  <c:v>7.5227272727272725</c:v>
                </c:pt>
                <c:pt idx="3956">
                  <c:v>7.7727272727272725</c:v>
                </c:pt>
                <c:pt idx="3957">
                  <c:v>7.7272727272727275</c:v>
                </c:pt>
                <c:pt idx="3958">
                  <c:v>7.75</c:v>
                </c:pt>
                <c:pt idx="3959">
                  <c:v>7.75</c:v>
                </c:pt>
                <c:pt idx="3960">
                  <c:v>7.5909090909090908</c:v>
                </c:pt>
                <c:pt idx="3961">
                  <c:v>7.5</c:v>
                </c:pt>
                <c:pt idx="3962">
                  <c:v>7.7727272727272725</c:v>
                </c:pt>
                <c:pt idx="3963">
                  <c:v>7.7727272727272725</c:v>
                </c:pt>
                <c:pt idx="3964">
                  <c:v>7.8409090909090908</c:v>
                </c:pt>
                <c:pt idx="3965">
                  <c:v>7.5909090909090908</c:v>
                </c:pt>
                <c:pt idx="3966">
                  <c:v>7.2727272727272725</c:v>
                </c:pt>
                <c:pt idx="3967">
                  <c:v>7.25</c:v>
                </c:pt>
                <c:pt idx="3968">
                  <c:v>7.7272727272727275</c:v>
                </c:pt>
                <c:pt idx="3969">
                  <c:v>7.4772727272727275</c:v>
                </c:pt>
                <c:pt idx="3970">
                  <c:v>7.6136363636363633</c:v>
                </c:pt>
                <c:pt idx="3971">
                  <c:v>7.6136363636363633</c:v>
                </c:pt>
                <c:pt idx="3972">
                  <c:v>7.6136363636363633</c:v>
                </c:pt>
                <c:pt idx="3973">
                  <c:v>7.6818181818181817</c:v>
                </c:pt>
                <c:pt idx="3974">
                  <c:v>7.6136363636363633</c:v>
                </c:pt>
                <c:pt idx="3975">
                  <c:v>7.2954545454545459</c:v>
                </c:pt>
                <c:pt idx="3976">
                  <c:v>7.3181818181818183</c:v>
                </c:pt>
                <c:pt idx="3977">
                  <c:v>7.6363636363636367</c:v>
                </c:pt>
                <c:pt idx="3978">
                  <c:v>7.4772727272727275</c:v>
                </c:pt>
                <c:pt idx="3979">
                  <c:v>7.3636363636363633</c:v>
                </c:pt>
                <c:pt idx="3980">
                  <c:v>7.3636363636363633</c:v>
                </c:pt>
                <c:pt idx="3981">
                  <c:v>7.4772727272727275</c:v>
                </c:pt>
                <c:pt idx="3982">
                  <c:v>7.7045454545454541</c:v>
                </c:pt>
                <c:pt idx="3983">
                  <c:v>7.4090909090909092</c:v>
                </c:pt>
                <c:pt idx="3984">
                  <c:v>7.4090909090909092</c:v>
                </c:pt>
                <c:pt idx="3985">
                  <c:v>7.6363636363636367</c:v>
                </c:pt>
                <c:pt idx="3986">
                  <c:v>7.4545454545454541</c:v>
                </c:pt>
                <c:pt idx="3987">
                  <c:v>7.5681818181818183</c:v>
                </c:pt>
                <c:pt idx="3988">
                  <c:v>7.5681818181818183</c:v>
                </c:pt>
                <c:pt idx="3989">
                  <c:v>7.7045454545454541</c:v>
                </c:pt>
                <c:pt idx="3990">
                  <c:v>7.5</c:v>
                </c:pt>
                <c:pt idx="3991">
                  <c:v>7.5</c:v>
                </c:pt>
                <c:pt idx="3992">
                  <c:v>7.5</c:v>
                </c:pt>
                <c:pt idx="3993">
                  <c:v>7.5</c:v>
                </c:pt>
                <c:pt idx="3994">
                  <c:v>7.5454545454545459</c:v>
                </c:pt>
                <c:pt idx="3995">
                  <c:v>7.5227272727272725</c:v>
                </c:pt>
                <c:pt idx="3996">
                  <c:v>7.4090909090909092</c:v>
                </c:pt>
                <c:pt idx="3997">
                  <c:v>7.4318181818181817</c:v>
                </c:pt>
                <c:pt idx="3998">
                  <c:v>7.5681818181818183</c:v>
                </c:pt>
                <c:pt idx="3999">
                  <c:v>7.3181818181818183</c:v>
                </c:pt>
                <c:pt idx="4000">
                  <c:v>7.1363636363636367</c:v>
                </c:pt>
                <c:pt idx="4001">
                  <c:v>7.1363636363636367</c:v>
                </c:pt>
                <c:pt idx="4002">
                  <c:v>7.2272727272727275</c:v>
                </c:pt>
                <c:pt idx="4003">
                  <c:v>7.7272727272727275</c:v>
                </c:pt>
                <c:pt idx="4004">
                  <c:v>7.6818181818181817</c:v>
                </c:pt>
                <c:pt idx="4005">
                  <c:v>7.7045454545454541</c:v>
                </c:pt>
                <c:pt idx="4006">
                  <c:v>7.5909090909090908</c:v>
                </c:pt>
                <c:pt idx="4007">
                  <c:v>7.2045454545454541</c:v>
                </c:pt>
                <c:pt idx="4008">
                  <c:v>7.3409090909090908</c:v>
                </c:pt>
                <c:pt idx="4009">
                  <c:v>7.3409090909090908</c:v>
                </c:pt>
                <c:pt idx="4010">
                  <c:v>7.4090909090909092</c:v>
                </c:pt>
                <c:pt idx="4011">
                  <c:v>7.3181818181818183</c:v>
                </c:pt>
                <c:pt idx="4012">
                  <c:v>7.3409090909090908</c:v>
                </c:pt>
                <c:pt idx="4013">
                  <c:v>7.3409090909090908</c:v>
                </c:pt>
                <c:pt idx="4014">
                  <c:v>7.6363636363636367</c:v>
                </c:pt>
                <c:pt idx="4015">
                  <c:v>7.5909090909090908</c:v>
                </c:pt>
                <c:pt idx="4016">
                  <c:v>7.3181818181818183</c:v>
                </c:pt>
                <c:pt idx="4017">
                  <c:v>7.3181818181818183</c:v>
                </c:pt>
                <c:pt idx="4018">
                  <c:v>7.6136363636363633</c:v>
                </c:pt>
                <c:pt idx="4019">
                  <c:v>7.5</c:v>
                </c:pt>
                <c:pt idx="4020">
                  <c:v>7.6136363636363633</c:v>
                </c:pt>
                <c:pt idx="4021">
                  <c:v>7.4772727272727275</c:v>
                </c:pt>
                <c:pt idx="4022">
                  <c:v>7.4545454545454541</c:v>
                </c:pt>
                <c:pt idx="4023">
                  <c:v>7.3409090909090908</c:v>
                </c:pt>
                <c:pt idx="4024">
                  <c:v>7.7272727272727275</c:v>
                </c:pt>
                <c:pt idx="4025">
                  <c:v>7.2272727272727275</c:v>
                </c:pt>
                <c:pt idx="4026">
                  <c:v>7.2272727272727275</c:v>
                </c:pt>
                <c:pt idx="4027">
                  <c:v>7.3863636363636367</c:v>
                </c:pt>
                <c:pt idx="4028">
                  <c:v>7.6363636363636367</c:v>
                </c:pt>
                <c:pt idx="4029">
                  <c:v>7.5681818181818183</c:v>
                </c:pt>
                <c:pt idx="4030">
                  <c:v>7.5681818181818183</c:v>
                </c:pt>
                <c:pt idx="4031">
                  <c:v>7.3636363636363633</c:v>
                </c:pt>
                <c:pt idx="4032">
                  <c:v>7.4545454545454541</c:v>
                </c:pt>
                <c:pt idx="4033">
                  <c:v>7.6818181818181817</c:v>
                </c:pt>
                <c:pt idx="4034">
                  <c:v>7.6818181818181817</c:v>
                </c:pt>
                <c:pt idx="4035">
                  <c:v>7.3636363636363633</c:v>
                </c:pt>
                <c:pt idx="4036">
                  <c:v>7.5681818181818183</c:v>
                </c:pt>
                <c:pt idx="4037">
                  <c:v>7.75</c:v>
                </c:pt>
                <c:pt idx="4038">
                  <c:v>7.75</c:v>
                </c:pt>
                <c:pt idx="4039">
                  <c:v>7.6818181818181817</c:v>
                </c:pt>
                <c:pt idx="4040">
                  <c:v>7.75</c:v>
                </c:pt>
                <c:pt idx="4041">
                  <c:v>7.5681818181818183</c:v>
                </c:pt>
                <c:pt idx="4042">
                  <c:v>7.5681818181818183</c:v>
                </c:pt>
                <c:pt idx="4043">
                  <c:v>7.1363636363636367</c:v>
                </c:pt>
                <c:pt idx="4044">
                  <c:v>6.7954545454545459</c:v>
                </c:pt>
                <c:pt idx="4045">
                  <c:v>7.4545454545454541</c:v>
                </c:pt>
                <c:pt idx="4046">
                  <c:v>7.4545454545454541</c:v>
                </c:pt>
                <c:pt idx="4047">
                  <c:v>7.75</c:v>
                </c:pt>
                <c:pt idx="4048">
                  <c:v>7.8409090909090908</c:v>
                </c:pt>
                <c:pt idx="4049">
                  <c:v>7.2727272727272725</c:v>
                </c:pt>
                <c:pt idx="4050">
                  <c:v>7.2727272727272725</c:v>
                </c:pt>
                <c:pt idx="4051">
                  <c:v>6.9090909090909092</c:v>
                </c:pt>
                <c:pt idx="4052">
                  <c:v>7.5681818181818183</c:v>
                </c:pt>
                <c:pt idx="4053">
                  <c:v>7.9545454545454541</c:v>
                </c:pt>
                <c:pt idx="4054">
                  <c:v>7.9545454545454541</c:v>
                </c:pt>
                <c:pt idx="4055">
                  <c:v>7.6590909090909092</c:v>
                </c:pt>
                <c:pt idx="4056">
                  <c:v>7.4545454545454541</c:v>
                </c:pt>
                <c:pt idx="4057">
                  <c:v>7.0227272727272725</c:v>
                </c:pt>
                <c:pt idx="4058">
                  <c:v>7.0227272727272725</c:v>
                </c:pt>
                <c:pt idx="4059">
                  <c:v>7.1818181818181817</c:v>
                </c:pt>
                <c:pt idx="4060">
                  <c:v>7.75</c:v>
                </c:pt>
                <c:pt idx="4061">
                  <c:v>7.6363636363636367</c:v>
                </c:pt>
                <c:pt idx="4062">
                  <c:v>7.6363636363636367</c:v>
                </c:pt>
                <c:pt idx="4063">
                  <c:v>7.3181818181818183</c:v>
                </c:pt>
                <c:pt idx="4064">
                  <c:v>7.75</c:v>
                </c:pt>
                <c:pt idx="4065">
                  <c:v>7.2727272727272725</c:v>
                </c:pt>
                <c:pt idx="4066">
                  <c:v>7.2954545454545459</c:v>
                </c:pt>
                <c:pt idx="4067">
                  <c:v>7.0681818181818183</c:v>
                </c:pt>
                <c:pt idx="4068">
                  <c:v>7.2954545454545459</c:v>
                </c:pt>
                <c:pt idx="4069">
                  <c:v>7.6363636363636367</c:v>
                </c:pt>
                <c:pt idx="4070">
                  <c:v>7.6363636363636367</c:v>
                </c:pt>
                <c:pt idx="4071">
                  <c:v>7.4090909090909092</c:v>
                </c:pt>
                <c:pt idx="4072">
                  <c:v>7.3181818181818183</c:v>
                </c:pt>
                <c:pt idx="4073">
                  <c:v>7.6136363636363633</c:v>
                </c:pt>
                <c:pt idx="4074">
                  <c:v>7.6363636363636367</c:v>
                </c:pt>
                <c:pt idx="4075">
                  <c:v>7.3181818181818183</c:v>
                </c:pt>
                <c:pt idx="4076">
                  <c:v>7.3636363636363633</c:v>
                </c:pt>
                <c:pt idx="4077">
                  <c:v>7.7272727272727275</c:v>
                </c:pt>
                <c:pt idx="4078">
                  <c:v>7.7272727272727275</c:v>
                </c:pt>
                <c:pt idx="4079">
                  <c:v>7.4545454545454541</c:v>
                </c:pt>
                <c:pt idx="4080">
                  <c:v>7.5227272727272725</c:v>
                </c:pt>
                <c:pt idx="4081">
                  <c:v>7.75</c:v>
                </c:pt>
                <c:pt idx="4082">
                  <c:v>7.75</c:v>
                </c:pt>
                <c:pt idx="4083">
                  <c:v>7.4090909090909092</c:v>
                </c:pt>
                <c:pt idx="4084">
                  <c:v>7.3181818181818183</c:v>
                </c:pt>
                <c:pt idx="4085">
                  <c:v>7.3181818181818183</c:v>
                </c:pt>
                <c:pt idx="4086">
                  <c:v>7.3409090909090908</c:v>
                </c:pt>
                <c:pt idx="4087">
                  <c:v>7.2727272727272725</c:v>
                </c:pt>
                <c:pt idx="4088">
                  <c:v>7.5</c:v>
                </c:pt>
                <c:pt idx="4089">
                  <c:v>7.4545454545454541</c:v>
                </c:pt>
                <c:pt idx="4090">
                  <c:v>7.4545454545454541</c:v>
                </c:pt>
                <c:pt idx="4091">
                  <c:v>7.4318181818181817</c:v>
                </c:pt>
                <c:pt idx="4092">
                  <c:v>7.2727272727272725</c:v>
                </c:pt>
                <c:pt idx="4093">
                  <c:v>7.5</c:v>
                </c:pt>
                <c:pt idx="4094">
                  <c:v>7.5227272727272725</c:v>
                </c:pt>
                <c:pt idx="4095">
                  <c:v>7.4318181818181817</c:v>
                </c:pt>
                <c:pt idx="4096">
                  <c:v>7.3181818181818183</c:v>
                </c:pt>
                <c:pt idx="4097">
                  <c:v>7.5</c:v>
                </c:pt>
                <c:pt idx="4098">
                  <c:v>7.5227272727272725</c:v>
                </c:pt>
                <c:pt idx="4099">
                  <c:v>7.75</c:v>
                </c:pt>
                <c:pt idx="4100">
                  <c:v>7.5454545454545459</c:v>
                </c:pt>
                <c:pt idx="4101">
                  <c:v>7.5227272727272725</c:v>
                </c:pt>
                <c:pt idx="4102">
                  <c:v>7.5454545454545459</c:v>
                </c:pt>
                <c:pt idx="4103">
                  <c:v>7.5454545454545459</c:v>
                </c:pt>
                <c:pt idx="4104">
                  <c:v>7.75</c:v>
                </c:pt>
                <c:pt idx="4105">
                  <c:v>7.7954545454545459</c:v>
                </c:pt>
                <c:pt idx="4106">
                  <c:v>7.7954545454545459</c:v>
                </c:pt>
                <c:pt idx="4107">
                  <c:v>7.3636363636363633</c:v>
                </c:pt>
                <c:pt idx="4108">
                  <c:v>7.3863636363636367</c:v>
                </c:pt>
                <c:pt idx="4109">
                  <c:v>7.4545454545454541</c:v>
                </c:pt>
                <c:pt idx="4110">
                  <c:v>7.4318181818181817</c:v>
                </c:pt>
                <c:pt idx="4111">
                  <c:v>7.5909090909090908</c:v>
                </c:pt>
                <c:pt idx="4112">
                  <c:v>7.0227272727272725</c:v>
                </c:pt>
                <c:pt idx="4113">
                  <c:v>7.1590909090909092</c:v>
                </c:pt>
                <c:pt idx="4114">
                  <c:v>7.1590909090909092</c:v>
                </c:pt>
                <c:pt idx="4115">
                  <c:v>7.75</c:v>
                </c:pt>
                <c:pt idx="4116">
                  <c:v>7.7272727272727275</c:v>
                </c:pt>
                <c:pt idx="4117">
                  <c:v>7.7045454545454541</c:v>
                </c:pt>
                <c:pt idx="4118">
                  <c:v>7.7045454545454541</c:v>
                </c:pt>
                <c:pt idx="4119">
                  <c:v>7.3636363636363633</c:v>
                </c:pt>
                <c:pt idx="4120">
                  <c:v>7.9318181818181817</c:v>
                </c:pt>
                <c:pt idx="4121">
                  <c:v>7.8409090909090908</c:v>
                </c:pt>
                <c:pt idx="4122">
                  <c:v>7.8636363636363633</c:v>
                </c:pt>
                <c:pt idx="4123">
                  <c:v>7.8181818181818183</c:v>
                </c:pt>
                <c:pt idx="4124">
                  <c:v>7.8409090909090908</c:v>
                </c:pt>
                <c:pt idx="4125">
                  <c:v>7.5681818181818183</c:v>
                </c:pt>
                <c:pt idx="4126">
                  <c:v>7.5909090909090908</c:v>
                </c:pt>
                <c:pt idx="4127">
                  <c:v>7.8863636363636367</c:v>
                </c:pt>
                <c:pt idx="4128">
                  <c:v>7.7045454545454541</c:v>
                </c:pt>
                <c:pt idx="4129">
                  <c:v>7.7727272727272725</c:v>
                </c:pt>
                <c:pt idx="4130">
                  <c:v>7.7954545454545459</c:v>
                </c:pt>
                <c:pt idx="4131">
                  <c:v>7.3863636363636367</c:v>
                </c:pt>
                <c:pt idx="4132">
                  <c:v>7.2272727272727275</c:v>
                </c:pt>
                <c:pt idx="4133">
                  <c:v>7.8636363636363633</c:v>
                </c:pt>
                <c:pt idx="4134">
                  <c:v>7.8636363636363633</c:v>
                </c:pt>
                <c:pt idx="4135">
                  <c:v>7.6818181818181817</c:v>
                </c:pt>
                <c:pt idx="4136">
                  <c:v>7.3636363636363633</c:v>
                </c:pt>
                <c:pt idx="4137">
                  <c:v>7.2954545454545459</c:v>
                </c:pt>
                <c:pt idx="4138">
                  <c:v>7.2954545454545459</c:v>
                </c:pt>
                <c:pt idx="4139">
                  <c:v>7.1818181818181817</c:v>
                </c:pt>
                <c:pt idx="4140">
                  <c:v>7.7045454545454541</c:v>
                </c:pt>
                <c:pt idx="4141">
                  <c:v>7.5454545454545459</c:v>
                </c:pt>
                <c:pt idx="4142">
                  <c:v>7.5454545454545459</c:v>
                </c:pt>
                <c:pt idx="4143">
                  <c:v>7.2727272727272725</c:v>
                </c:pt>
                <c:pt idx="4144">
                  <c:v>7.25</c:v>
                </c:pt>
                <c:pt idx="4145">
                  <c:v>7.1590909090909092</c:v>
                </c:pt>
                <c:pt idx="4146">
                  <c:v>7.1363636363636367</c:v>
                </c:pt>
                <c:pt idx="4147">
                  <c:v>7.7954545454545459</c:v>
                </c:pt>
                <c:pt idx="4148">
                  <c:v>7.7272727272727275</c:v>
                </c:pt>
                <c:pt idx="4149">
                  <c:v>7.8409090909090908</c:v>
                </c:pt>
                <c:pt idx="4150">
                  <c:v>7.6590909090909092</c:v>
                </c:pt>
                <c:pt idx="4151">
                  <c:v>7.6590909090909092</c:v>
                </c:pt>
                <c:pt idx="4152">
                  <c:v>7.5454545454545459</c:v>
                </c:pt>
                <c:pt idx="4153">
                  <c:v>7.3863636363636367</c:v>
                </c:pt>
                <c:pt idx="4154">
                  <c:v>7.4318181818181817</c:v>
                </c:pt>
                <c:pt idx="4155">
                  <c:v>7.4318181818181817</c:v>
                </c:pt>
                <c:pt idx="4156">
                  <c:v>7.3409090909090908</c:v>
                </c:pt>
                <c:pt idx="4157">
                  <c:v>7.4318181818181817</c:v>
                </c:pt>
                <c:pt idx="4158">
                  <c:v>7.5227272727272725</c:v>
                </c:pt>
                <c:pt idx="4159">
                  <c:v>7.5227272727272725</c:v>
                </c:pt>
                <c:pt idx="4160">
                  <c:v>7.4545454545454541</c:v>
                </c:pt>
                <c:pt idx="4161">
                  <c:v>7.2727272727272725</c:v>
                </c:pt>
                <c:pt idx="4162">
                  <c:v>7.4318181818181817</c:v>
                </c:pt>
                <c:pt idx="4163">
                  <c:v>7.4090909090909092</c:v>
                </c:pt>
                <c:pt idx="4164">
                  <c:v>7.4772727272727275</c:v>
                </c:pt>
                <c:pt idx="4165">
                  <c:v>7.5681818181818183</c:v>
                </c:pt>
                <c:pt idx="4166">
                  <c:v>7.5</c:v>
                </c:pt>
                <c:pt idx="4167">
                  <c:v>7.4772727272727275</c:v>
                </c:pt>
                <c:pt idx="4168">
                  <c:v>7.2045454545454541</c:v>
                </c:pt>
                <c:pt idx="4169">
                  <c:v>7.2045454545454541</c:v>
                </c:pt>
                <c:pt idx="4170">
                  <c:v>7.4090909090909092</c:v>
                </c:pt>
                <c:pt idx="4171">
                  <c:v>7.5909090909090908</c:v>
                </c:pt>
                <c:pt idx="4172">
                  <c:v>7.5681818181818183</c:v>
                </c:pt>
                <c:pt idx="4173">
                  <c:v>7.5227272727272725</c:v>
                </c:pt>
                <c:pt idx="4174">
                  <c:v>7.2045454545454541</c:v>
                </c:pt>
                <c:pt idx="4175">
                  <c:v>7.5227272727272725</c:v>
                </c:pt>
                <c:pt idx="4176">
                  <c:v>7.5227272727272725</c:v>
                </c:pt>
                <c:pt idx="4177">
                  <c:v>7.3409090909090908</c:v>
                </c:pt>
                <c:pt idx="4178">
                  <c:v>7.3636363636363633</c:v>
                </c:pt>
                <c:pt idx="4179">
                  <c:v>7.6363636363636367</c:v>
                </c:pt>
                <c:pt idx="4180">
                  <c:v>7.6136363636363633</c:v>
                </c:pt>
                <c:pt idx="4181">
                  <c:v>7.8863636363636367</c:v>
                </c:pt>
                <c:pt idx="4182">
                  <c:v>7.2954545454545459</c:v>
                </c:pt>
                <c:pt idx="4183">
                  <c:v>7.1136363636363633</c:v>
                </c:pt>
                <c:pt idx="4184">
                  <c:v>7.1136363636363633</c:v>
                </c:pt>
                <c:pt idx="4185">
                  <c:v>7.6590909090909092</c:v>
                </c:pt>
                <c:pt idx="4186">
                  <c:v>7.4090909090909092</c:v>
                </c:pt>
                <c:pt idx="4187">
                  <c:v>7.3863636363636367</c:v>
                </c:pt>
                <c:pt idx="4188">
                  <c:v>7.3863636363636367</c:v>
                </c:pt>
                <c:pt idx="4189">
                  <c:v>7.5227272727272725</c:v>
                </c:pt>
                <c:pt idx="4190">
                  <c:v>7.8409090909090908</c:v>
                </c:pt>
                <c:pt idx="4191">
                  <c:v>7.75</c:v>
                </c:pt>
                <c:pt idx="4192">
                  <c:v>7.2727272727272725</c:v>
                </c:pt>
                <c:pt idx="4193">
                  <c:v>7.25</c:v>
                </c:pt>
                <c:pt idx="4194">
                  <c:v>7.5227272727272725</c:v>
                </c:pt>
                <c:pt idx="4195">
                  <c:v>7.8636363636363633</c:v>
                </c:pt>
                <c:pt idx="4196">
                  <c:v>7.6136363636363633</c:v>
                </c:pt>
                <c:pt idx="4197">
                  <c:v>7.6136363636363633</c:v>
                </c:pt>
                <c:pt idx="4198">
                  <c:v>7.2272727272727275</c:v>
                </c:pt>
                <c:pt idx="4199">
                  <c:v>7.5227272727272725</c:v>
                </c:pt>
                <c:pt idx="4200">
                  <c:v>7.75</c:v>
                </c:pt>
                <c:pt idx="4201">
                  <c:v>7.75</c:v>
                </c:pt>
                <c:pt idx="4202">
                  <c:v>7.0681818181818183</c:v>
                </c:pt>
                <c:pt idx="4203">
                  <c:v>7.5</c:v>
                </c:pt>
                <c:pt idx="4204">
                  <c:v>7.1818181818181817</c:v>
                </c:pt>
                <c:pt idx="4205">
                  <c:v>7.2045454545454541</c:v>
                </c:pt>
                <c:pt idx="4206">
                  <c:v>7.5909090909090908</c:v>
                </c:pt>
                <c:pt idx="4207">
                  <c:v>7.7045454545454541</c:v>
                </c:pt>
                <c:pt idx="4208">
                  <c:v>7.8409090909090908</c:v>
                </c:pt>
                <c:pt idx="4209">
                  <c:v>7.8636363636363633</c:v>
                </c:pt>
                <c:pt idx="4210">
                  <c:v>7.2045454545454541</c:v>
                </c:pt>
                <c:pt idx="4211">
                  <c:v>7.4090909090909092</c:v>
                </c:pt>
                <c:pt idx="4212">
                  <c:v>8.1363636363636367</c:v>
                </c:pt>
                <c:pt idx="4213">
                  <c:v>8.1363636363636367</c:v>
                </c:pt>
                <c:pt idx="4214">
                  <c:v>7.3636363636363633</c:v>
                </c:pt>
                <c:pt idx="4215">
                  <c:v>7.5227272727272725</c:v>
                </c:pt>
                <c:pt idx="4216">
                  <c:v>7.4318181818181817</c:v>
                </c:pt>
                <c:pt idx="4217">
                  <c:v>7.2272727272727275</c:v>
                </c:pt>
                <c:pt idx="4218">
                  <c:v>7.25</c:v>
                </c:pt>
                <c:pt idx="4219">
                  <c:v>7.2727272727272725</c:v>
                </c:pt>
                <c:pt idx="4220">
                  <c:v>7.0454545454545459</c:v>
                </c:pt>
                <c:pt idx="4221">
                  <c:v>7</c:v>
                </c:pt>
                <c:pt idx="4222">
                  <c:v>7</c:v>
                </c:pt>
                <c:pt idx="4223">
                  <c:v>7.8181818181818183</c:v>
                </c:pt>
                <c:pt idx="4224">
                  <c:v>7.3636363636363633</c:v>
                </c:pt>
                <c:pt idx="4225">
                  <c:v>7.3636363636363633</c:v>
                </c:pt>
                <c:pt idx="4226">
                  <c:v>7.3636363636363633</c:v>
                </c:pt>
                <c:pt idx="4227">
                  <c:v>7.2045454545454541</c:v>
                </c:pt>
                <c:pt idx="4228">
                  <c:v>7.3863636363636367</c:v>
                </c:pt>
                <c:pt idx="4229">
                  <c:v>7.6363636363636367</c:v>
                </c:pt>
                <c:pt idx="4230">
                  <c:v>7.6136363636363633</c:v>
                </c:pt>
                <c:pt idx="4231">
                  <c:v>7.1590909090909092</c:v>
                </c:pt>
                <c:pt idx="4232">
                  <c:v>7.1818181818181817</c:v>
                </c:pt>
                <c:pt idx="4233">
                  <c:v>7.2272727272727275</c:v>
                </c:pt>
                <c:pt idx="4234">
                  <c:v>7.2272727272727275</c:v>
                </c:pt>
                <c:pt idx="4235">
                  <c:v>7.4090909090909092</c:v>
                </c:pt>
                <c:pt idx="4236">
                  <c:v>7.5454545454545459</c:v>
                </c:pt>
                <c:pt idx="4237">
                  <c:v>7.4090909090909092</c:v>
                </c:pt>
                <c:pt idx="4238">
                  <c:v>7.3863636363636367</c:v>
                </c:pt>
                <c:pt idx="4239">
                  <c:v>7.3863636363636367</c:v>
                </c:pt>
                <c:pt idx="4240">
                  <c:v>7.1818181818181817</c:v>
                </c:pt>
                <c:pt idx="4241">
                  <c:v>7.0454545454545459</c:v>
                </c:pt>
                <c:pt idx="4242">
                  <c:v>7.2045454545454541</c:v>
                </c:pt>
                <c:pt idx="4243">
                  <c:v>7.2272727272727275</c:v>
                </c:pt>
                <c:pt idx="4244">
                  <c:v>7.3863636363636367</c:v>
                </c:pt>
                <c:pt idx="4245">
                  <c:v>7.6363636363636367</c:v>
                </c:pt>
                <c:pt idx="4246">
                  <c:v>7.5909090909090908</c:v>
                </c:pt>
                <c:pt idx="4247">
                  <c:v>7.5909090909090908</c:v>
                </c:pt>
                <c:pt idx="4248">
                  <c:v>7.5681818181818183</c:v>
                </c:pt>
                <c:pt idx="4249">
                  <c:v>7.6363636363636367</c:v>
                </c:pt>
                <c:pt idx="4250">
                  <c:v>7.7954545454545459</c:v>
                </c:pt>
                <c:pt idx="4251">
                  <c:v>7.7954545454545459</c:v>
                </c:pt>
                <c:pt idx="4252">
                  <c:v>7.75</c:v>
                </c:pt>
                <c:pt idx="4253">
                  <c:v>7.7954545454545459</c:v>
                </c:pt>
                <c:pt idx="4254">
                  <c:v>7.6363636363636367</c:v>
                </c:pt>
                <c:pt idx="4255">
                  <c:v>7.6136363636363633</c:v>
                </c:pt>
                <c:pt idx="4256">
                  <c:v>7.6818181818181817</c:v>
                </c:pt>
                <c:pt idx="4257">
                  <c:v>7.7954545454545459</c:v>
                </c:pt>
                <c:pt idx="4258">
                  <c:v>7.0227272727272725</c:v>
                </c:pt>
                <c:pt idx="4259">
                  <c:v>7.2045454545454541</c:v>
                </c:pt>
                <c:pt idx="4260">
                  <c:v>7.2045454545454541</c:v>
                </c:pt>
                <c:pt idx="4261">
                  <c:v>7.3636363636363633</c:v>
                </c:pt>
                <c:pt idx="4262">
                  <c:v>7.6363636363636367</c:v>
                </c:pt>
                <c:pt idx="4263">
                  <c:v>7.2954545454545459</c:v>
                </c:pt>
                <c:pt idx="4264">
                  <c:v>7.2954545454545459</c:v>
                </c:pt>
                <c:pt idx="4265">
                  <c:v>7</c:v>
                </c:pt>
                <c:pt idx="4266">
                  <c:v>7.5</c:v>
                </c:pt>
                <c:pt idx="4267">
                  <c:v>7.5909090909090908</c:v>
                </c:pt>
                <c:pt idx="4268">
                  <c:v>7.5681818181818183</c:v>
                </c:pt>
                <c:pt idx="4269">
                  <c:v>7.3409090909090908</c:v>
                </c:pt>
                <c:pt idx="4270">
                  <c:v>7.3636363636363633</c:v>
                </c:pt>
                <c:pt idx="4271">
                  <c:v>7.4545454545454541</c:v>
                </c:pt>
                <c:pt idx="4272">
                  <c:v>7.4545454545454541</c:v>
                </c:pt>
                <c:pt idx="4273">
                  <c:v>7.9090909090909092</c:v>
                </c:pt>
                <c:pt idx="4274">
                  <c:v>7.7045454545454541</c:v>
                </c:pt>
                <c:pt idx="4275">
                  <c:v>7.3863636363636367</c:v>
                </c:pt>
                <c:pt idx="4276">
                  <c:v>7.3863636363636367</c:v>
                </c:pt>
                <c:pt idx="4277">
                  <c:v>7.5454545454545459</c:v>
                </c:pt>
                <c:pt idx="4278">
                  <c:v>7.5454545454545459</c:v>
                </c:pt>
                <c:pt idx="4279">
                  <c:v>7.5227272727272725</c:v>
                </c:pt>
                <c:pt idx="4280">
                  <c:v>7.7272727272727275</c:v>
                </c:pt>
                <c:pt idx="4281">
                  <c:v>7.7272727272727275</c:v>
                </c:pt>
                <c:pt idx="4282">
                  <c:v>7.5909090909090908</c:v>
                </c:pt>
                <c:pt idx="4283">
                  <c:v>7.5</c:v>
                </c:pt>
                <c:pt idx="4284">
                  <c:v>7.6818181818181817</c:v>
                </c:pt>
                <c:pt idx="4285">
                  <c:v>7.6590909090909092</c:v>
                </c:pt>
                <c:pt idx="4286">
                  <c:v>7.7045454545454541</c:v>
                </c:pt>
                <c:pt idx="4287">
                  <c:v>7.7272727272727275</c:v>
                </c:pt>
                <c:pt idx="4288">
                  <c:v>7.6818181818181817</c:v>
                </c:pt>
                <c:pt idx="4289">
                  <c:v>7.6590909090909092</c:v>
                </c:pt>
                <c:pt idx="4290">
                  <c:v>7.3863636363636367</c:v>
                </c:pt>
                <c:pt idx="4291">
                  <c:v>7.6136363636363633</c:v>
                </c:pt>
                <c:pt idx="4292">
                  <c:v>7.7272727272727275</c:v>
                </c:pt>
                <c:pt idx="4293">
                  <c:v>7.7272727272727275</c:v>
                </c:pt>
                <c:pt idx="4294">
                  <c:v>7.8409090909090908</c:v>
                </c:pt>
                <c:pt idx="4295">
                  <c:v>7.7045454545454541</c:v>
                </c:pt>
                <c:pt idx="4296">
                  <c:v>7.8181818181818183</c:v>
                </c:pt>
                <c:pt idx="4297">
                  <c:v>7.8181818181818183</c:v>
                </c:pt>
                <c:pt idx="4298">
                  <c:v>7.8863636363636367</c:v>
                </c:pt>
                <c:pt idx="4299">
                  <c:v>7.5454545454545459</c:v>
                </c:pt>
                <c:pt idx="4300">
                  <c:v>7.5909090909090908</c:v>
                </c:pt>
                <c:pt idx="4301">
                  <c:v>7.4545454545454541</c:v>
                </c:pt>
                <c:pt idx="4302">
                  <c:v>7.4545454545454541</c:v>
                </c:pt>
                <c:pt idx="4303">
                  <c:v>7.1136363636363633</c:v>
                </c:pt>
                <c:pt idx="4304">
                  <c:v>7</c:v>
                </c:pt>
                <c:pt idx="4305">
                  <c:v>7.2045454545454541</c:v>
                </c:pt>
                <c:pt idx="4306">
                  <c:v>7.2045454545454541</c:v>
                </c:pt>
                <c:pt idx="4307">
                  <c:v>7.6363636363636367</c:v>
                </c:pt>
                <c:pt idx="4308">
                  <c:v>7.3636363636363633</c:v>
                </c:pt>
                <c:pt idx="4309">
                  <c:v>7.5909090909090908</c:v>
                </c:pt>
                <c:pt idx="4310">
                  <c:v>7.5909090909090908</c:v>
                </c:pt>
                <c:pt idx="4311">
                  <c:v>7.3863636363636367</c:v>
                </c:pt>
                <c:pt idx="4312">
                  <c:v>7.1136363636363633</c:v>
                </c:pt>
                <c:pt idx="4313">
                  <c:v>7.5454545454545459</c:v>
                </c:pt>
                <c:pt idx="4314">
                  <c:v>7.5227272727272725</c:v>
                </c:pt>
                <c:pt idx="4315">
                  <c:v>7.1363636363636367</c:v>
                </c:pt>
                <c:pt idx="4316">
                  <c:v>7.5909090909090908</c:v>
                </c:pt>
                <c:pt idx="4317">
                  <c:v>8.0227272727272734</c:v>
                </c:pt>
                <c:pt idx="4318">
                  <c:v>8</c:v>
                </c:pt>
                <c:pt idx="4319">
                  <c:v>7.6136363636363633</c:v>
                </c:pt>
                <c:pt idx="4320">
                  <c:v>7.2954545454545459</c:v>
                </c:pt>
                <c:pt idx="4321">
                  <c:v>7.4090909090909092</c:v>
                </c:pt>
                <c:pt idx="4322">
                  <c:v>7.2727272727272725</c:v>
                </c:pt>
                <c:pt idx="4323">
                  <c:v>7.2954545454545459</c:v>
                </c:pt>
                <c:pt idx="4324">
                  <c:v>7.4318181818181817</c:v>
                </c:pt>
                <c:pt idx="4325">
                  <c:v>7.3863636363636367</c:v>
                </c:pt>
                <c:pt idx="4326">
                  <c:v>7.5227272727272725</c:v>
                </c:pt>
                <c:pt idx="4327">
                  <c:v>7.5227272727272725</c:v>
                </c:pt>
                <c:pt idx="4328">
                  <c:v>7.3409090909090908</c:v>
                </c:pt>
                <c:pt idx="4329">
                  <c:v>7.3636363636363633</c:v>
                </c:pt>
                <c:pt idx="4330">
                  <c:v>7</c:v>
                </c:pt>
                <c:pt idx="4331">
                  <c:v>7</c:v>
                </c:pt>
                <c:pt idx="4332">
                  <c:v>7.1136363636363633</c:v>
                </c:pt>
                <c:pt idx="4333">
                  <c:v>7.25</c:v>
                </c:pt>
                <c:pt idx="4334">
                  <c:v>7.4318181818181817</c:v>
                </c:pt>
                <c:pt idx="4335">
                  <c:v>7.4318181818181817</c:v>
                </c:pt>
                <c:pt idx="4336">
                  <c:v>7.1363636363636367</c:v>
                </c:pt>
                <c:pt idx="4337">
                  <c:v>7.4545454545454541</c:v>
                </c:pt>
                <c:pt idx="4338">
                  <c:v>7.4090909090909092</c:v>
                </c:pt>
                <c:pt idx="4339">
                  <c:v>7.4090909090909092</c:v>
                </c:pt>
                <c:pt idx="4340">
                  <c:v>7.5227272727272725</c:v>
                </c:pt>
                <c:pt idx="4341">
                  <c:v>7.4545454545454541</c:v>
                </c:pt>
                <c:pt idx="4342">
                  <c:v>7.7045454545454541</c:v>
                </c:pt>
                <c:pt idx="4343">
                  <c:v>7.5454545454545459</c:v>
                </c:pt>
                <c:pt idx="4344">
                  <c:v>7.5227272727272725</c:v>
                </c:pt>
                <c:pt idx="4345">
                  <c:v>7.2954545454545459</c:v>
                </c:pt>
                <c:pt idx="4346">
                  <c:v>7.1363636363636367</c:v>
                </c:pt>
                <c:pt idx="4347">
                  <c:v>7.5227272727272725</c:v>
                </c:pt>
                <c:pt idx="4348">
                  <c:v>7.5</c:v>
                </c:pt>
                <c:pt idx="4349">
                  <c:v>7.7045454545454541</c:v>
                </c:pt>
                <c:pt idx="4350">
                  <c:v>7.7272727272727275</c:v>
                </c:pt>
                <c:pt idx="4351">
                  <c:v>7.5227272727272725</c:v>
                </c:pt>
                <c:pt idx="4352">
                  <c:v>7.5454545454545459</c:v>
                </c:pt>
                <c:pt idx="4353">
                  <c:v>7.4772727272727275</c:v>
                </c:pt>
                <c:pt idx="4354">
                  <c:v>7.2954545454545459</c:v>
                </c:pt>
                <c:pt idx="4355">
                  <c:v>7</c:v>
                </c:pt>
                <c:pt idx="4356">
                  <c:v>7.0227272727272725</c:v>
                </c:pt>
                <c:pt idx="4357">
                  <c:v>7.5227272727272725</c:v>
                </c:pt>
                <c:pt idx="4358">
                  <c:v>7.6136363636363633</c:v>
                </c:pt>
                <c:pt idx="4359">
                  <c:v>7.6818181818181817</c:v>
                </c:pt>
                <c:pt idx="4360">
                  <c:v>7.6590909090909092</c:v>
                </c:pt>
                <c:pt idx="4361">
                  <c:v>7.4318181818181817</c:v>
                </c:pt>
                <c:pt idx="4362">
                  <c:v>7.3409090909090908</c:v>
                </c:pt>
                <c:pt idx="4363">
                  <c:v>7.4318181818181817</c:v>
                </c:pt>
                <c:pt idx="4364">
                  <c:v>7.0454545454545459</c:v>
                </c:pt>
                <c:pt idx="4365">
                  <c:v>7.0454545454545459</c:v>
                </c:pt>
                <c:pt idx="4366">
                  <c:v>7.6590909090909092</c:v>
                </c:pt>
                <c:pt idx="4367">
                  <c:v>7.6818181818181817</c:v>
                </c:pt>
                <c:pt idx="4368">
                  <c:v>7.5681818181818183</c:v>
                </c:pt>
                <c:pt idx="4369">
                  <c:v>7.5681818181818183</c:v>
                </c:pt>
                <c:pt idx="4370">
                  <c:v>7.75</c:v>
                </c:pt>
                <c:pt idx="4371">
                  <c:v>7.3636363636363633</c:v>
                </c:pt>
                <c:pt idx="4372">
                  <c:v>7.7045454545454541</c:v>
                </c:pt>
                <c:pt idx="4373">
                  <c:v>7.7045454545454541</c:v>
                </c:pt>
                <c:pt idx="4374">
                  <c:v>7.5454545454545459</c:v>
                </c:pt>
                <c:pt idx="4375">
                  <c:v>7.3863636363636367</c:v>
                </c:pt>
                <c:pt idx="4376">
                  <c:v>7.4318181818181817</c:v>
                </c:pt>
                <c:pt idx="4377">
                  <c:v>7.4318181818181817</c:v>
                </c:pt>
                <c:pt idx="4378">
                  <c:v>7.5909090909090908</c:v>
                </c:pt>
                <c:pt idx="4379">
                  <c:v>7.3636363636363633</c:v>
                </c:pt>
                <c:pt idx="4380">
                  <c:v>7.6136363636363633</c:v>
                </c:pt>
                <c:pt idx="4381">
                  <c:v>7.6136363636363633</c:v>
                </c:pt>
                <c:pt idx="4382">
                  <c:v>7.5681818181818183</c:v>
                </c:pt>
                <c:pt idx="4383">
                  <c:v>7.1136363636363633</c:v>
                </c:pt>
                <c:pt idx="4384">
                  <c:v>7.2727272727272725</c:v>
                </c:pt>
                <c:pt idx="4385">
                  <c:v>7.2272727272727275</c:v>
                </c:pt>
                <c:pt idx="4386">
                  <c:v>7.25</c:v>
                </c:pt>
                <c:pt idx="4387">
                  <c:v>7.4318181818181817</c:v>
                </c:pt>
                <c:pt idx="4388">
                  <c:v>7.5</c:v>
                </c:pt>
                <c:pt idx="4389">
                  <c:v>7.6363636363636367</c:v>
                </c:pt>
                <c:pt idx="4390">
                  <c:v>7.6363636363636367</c:v>
                </c:pt>
                <c:pt idx="4391">
                  <c:v>7.6136363636363633</c:v>
                </c:pt>
                <c:pt idx="4392">
                  <c:v>7.5227272727272725</c:v>
                </c:pt>
                <c:pt idx="4393">
                  <c:v>7.4090909090909092</c:v>
                </c:pt>
                <c:pt idx="4394">
                  <c:v>7.4318181818181817</c:v>
                </c:pt>
                <c:pt idx="4395">
                  <c:v>7.3636363636363633</c:v>
                </c:pt>
                <c:pt idx="4396">
                  <c:v>7.4772727272727275</c:v>
                </c:pt>
                <c:pt idx="4397">
                  <c:v>7.3636363636363633</c:v>
                </c:pt>
                <c:pt idx="4398">
                  <c:v>7.3636363636363633</c:v>
                </c:pt>
                <c:pt idx="4399">
                  <c:v>7.5227272727272725</c:v>
                </c:pt>
                <c:pt idx="4400">
                  <c:v>7.4318181818181817</c:v>
                </c:pt>
                <c:pt idx="4401">
                  <c:v>7.3863636363636367</c:v>
                </c:pt>
                <c:pt idx="4402">
                  <c:v>7.3863636363636367</c:v>
                </c:pt>
                <c:pt idx="4403">
                  <c:v>7.4318181818181817</c:v>
                </c:pt>
                <c:pt idx="4404">
                  <c:v>7.3409090909090908</c:v>
                </c:pt>
                <c:pt idx="4405">
                  <c:v>7.3863636363636367</c:v>
                </c:pt>
                <c:pt idx="4406">
                  <c:v>7.1590909090909092</c:v>
                </c:pt>
                <c:pt idx="4407">
                  <c:v>7.1818181818181817</c:v>
                </c:pt>
                <c:pt idx="4408">
                  <c:v>7.6363636363636367</c:v>
                </c:pt>
                <c:pt idx="4409">
                  <c:v>7.7272727272727275</c:v>
                </c:pt>
                <c:pt idx="4410">
                  <c:v>7.7727272727272725</c:v>
                </c:pt>
                <c:pt idx="4411">
                  <c:v>7.7727272727272725</c:v>
                </c:pt>
                <c:pt idx="4412">
                  <c:v>7.4772727272727275</c:v>
                </c:pt>
                <c:pt idx="4413">
                  <c:v>7.5</c:v>
                </c:pt>
                <c:pt idx="4414">
                  <c:v>7.3636363636363633</c:v>
                </c:pt>
                <c:pt idx="4415">
                  <c:v>7.3636363636363633</c:v>
                </c:pt>
                <c:pt idx="4416">
                  <c:v>7.7045454545454541</c:v>
                </c:pt>
                <c:pt idx="4417">
                  <c:v>7.5227272727272725</c:v>
                </c:pt>
                <c:pt idx="4418">
                  <c:v>7.4318181818181817</c:v>
                </c:pt>
                <c:pt idx="4419">
                  <c:v>7.4318181818181817</c:v>
                </c:pt>
                <c:pt idx="4420">
                  <c:v>7.5454545454545459</c:v>
                </c:pt>
                <c:pt idx="4421">
                  <c:v>7.4090909090909092</c:v>
                </c:pt>
                <c:pt idx="4422">
                  <c:v>7.6136363636363633</c:v>
                </c:pt>
                <c:pt idx="4423">
                  <c:v>7.6136363636363633</c:v>
                </c:pt>
                <c:pt idx="4424">
                  <c:v>7.5227272727272725</c:v>
                </c:pt>
                <c:pt idx="4425">
                  <c:v>7.4090909090909092</c:v>
                </c:pt>
                <c:pt idx="4426">
                  <c:v>7.75</c:v>
                </c:pt>
                <c:pt idx="4427">
                  <c:v>7.7272727272727275</c:v>
                </c:pt>
                <c:pt idx="4428">
                  <c:v>7.4545454545454541</c:v>
                </c:pt>
                <c:pt idx="4429">
                  <c:v>7.3636363636363633</c:v>
                </c:pt>
                <c:pt idx="4430">
                  <c:v>7.6363636363636367</c:v>
                </c:pt>
                <c:pt idx="4431">
                  <c:v>7.5681818181818183</c:v>
                </c:pt>
                <c:pt idx="4432">
                  <c:v>7.5681818181818183</c:v>
                </c:pt>
                <c:pt idx="4433">
                  <c:v>7.1590909090909092</c:v>
                </c:pt>
                <c:pt idx="4434">
                  <c:v>7.5</c:v>
                </c:pt>
                <c:pt idx="4435">
                  <c:v>7.5227272727272725</c:v>
                </c:pt>
                <c:pt idx="4436">
                  <c:v>7.5227272727272725</c:v>
                </c:pt>
                <c:pt idx="4437">
                  <c:v>7.5227272727272725</c:v>
                </c:pt>
                <c:pt idx="4438">
                  <c:v>7.3636363636363633</c:v>
                </c:pt>
                <c:pt idx="4439">
                  <c:v>7.3863636363636367</c:v>
                </c:pt>
                <c:pt idx="4440">
                  <c:v>7.3863636363636367</c:v>
                </c:pt>
                <c:pt idx="4441">
                  <c:v>7.6590909090909092</c:v>
                </c:pt>
                <c:pt idx="4442">
                  <c:v>7.4545454545454541</c:v>
                </c:pt>
                <c:pt idx="4443">
                  <c:v>7.2954545454545459</c:v>
                </c:pt>
                <c:pt idx="4444">
                  <c:v>7.3181818181818183</c:v>
                </c:pt>
                <c:pt idx="4445">
                  <c:v>7.3409090909090908</c:v>
                </c:pt>
                <c:pt idx="4446">
                  <c:v>7.6363636363636367</c:v>
                </c:pt>
                <c:pt idx="4447">
                  <c:v>7.4772727272727275</c:v>
                </c:pt>
                <c:pt idx="4448">
                  <c:v>7.4772727272727275</c:v>
                </c:pt>
                <c:pt idx="4449">
                  <c:v>7.8409090909090908</c:v>
                </c:pt>
                <c:pt idx="4450">
                  <c:v>7.7045454545454541</c:v>
                </c:pt>
                <c:pt idx="4451">
                  <c:v>7.2727272727272725</c:v>
                </c:pt>
                <c:pt idx="4452">
                  <c:v>7.5</c:v>
                </c:pt>
                <c:pt idx="4453">
                  <c:v>7.5</c:v>
                </c:pt>
                <c:pt idx="4454">
                  <c:v>7.5681818181818183</c:v>
                </c:pt>
                <c:pt idx="4455">
                  <c:v>7.7045454545454541</c:v>
                </c:pt>
                <c:pt idx="4456">
                  <c:v>7.4545454545454541</c:v>
                </c:pt>
                <c:pt idx="4457">
                  <c:v>7.4772727272727275</c:v>
                </c:pt>
                <c:pt idx="4458">
                  <c:v>7.75</c:v>
                </c:pt>
                <c:pt idx="4459">
                  <c:v>7.2954545454545459</c:v>
                </c:pt>
                <c:pt idx="4460">
                  <c:v>7.4772727272727275</c:v>
                </c:pt>
                <c:pt idx="4461">
                  <c:v>7.4772727272727275</c:v>
                </c:pt>
                <c:pt idx="4462">
                  <c:v>7.5681818181818183</c:v>
                </c:pt>
                <c:pt idx="4463">
                  <c:v>7.2727272727272725</c:v>
                </c:pt>
                <c:pt idx="4464">
                  <c:v>7.25</c:v>
                </c:pt>
                <c:pt idx="4465">
                  <c:v>7.2727272727272725</c:v>
                </c:pt>
                <c:pt idx="4466">
                  <c:v>7.5909090909090908</c:v>
                </c:pt>
                <c:pt idx="4467">
                  <c:v>7.6590909090909092</c:v>
                </c:pt>
                <c:pt idx="4468">
                  <c:v>7.5909090909090908</c:v>
                </c:pt>
                <c:pt idx="4469">
                  <c:v>7.5909090909090908</c:v>
                </c:pt>
                <c:pt idx="4470">
                  <c:v>7.5227272727272725</c:v>
                </c:pt>
                <c:pt idx="4471">
                  <c:v>7.3636363636363633</c:v>
                </c:pt>
                <c:pt idx="4472">
                  <c:v>7.1363636363636367</c:v>
                </c:pt>
                <c:pt idx="4473">
                  <c:v>7.4772727272727275</c:v>
                </c:pt>
                <c:pt idx="4474">
                  <c:v>7.5</c:v>
                </c:pt>
                <c:pt idx="4475">
                  <c:v>7.5454545454545459</c:v>
                </c:pt>
                <c:pt idx="4476">
                  <c:v>7.3409090909090908</c:v>
                </c:pt>
                <c:pt idx="4477">
                  <c:v>7.5</c:v>
                </c:pt>
                <c:pt idx="4478">
                  <c:v>7.5227272727272725</c:v>
                </c:pt>
                <c:pt idx="4479">
                  <c:v>7.3409090909090908</c:v>
                </c:pt>
                <c:pt idx="4480">
                  <c:v>7.3181818181818183</c:v>
                </c:pt>
                <c:pt idx="4481">
                  <c:v>7.4545454545454541</c:v>
                </c:pt>
                <c:pt idx="4482">
                  <c:v>7.4545454545454541</c:v>
                </c:pt>
                <c:pt idx="4483">
                  <c:v>7.4545454545454541</c:v>
                </c:pt>
                <c:pt idx="4484">
                  <c:v>7.3409090909090908</c:v>
                </c:pt>
                <c:pt idx="4485">
                  <c:v>7.3409090909090908</c:v>
                </c:pt>
                <c:pt idx="4486">
                  <c:v>7.3181818181818183</c:v>
                </c:pt>
                <c:pt idx="4487">
                  <c:v>7.4545454545454541</c:v>
                </c:pt>
                <c:pt idx="4488">
                  <c:v>7.4090909090909092</c:v>
                </c:pt>
                <c:pt idx="4489">
                  <c:v>7.3863636363636367</c:v>
                </c:pt>
                <c:pt idx="4490">
                  <c:v>7.3863636363636367</c:v>
                </c:pt>
                <c:pt idx="4491">
                  <c:v>7.5454545454545459</c:v>
                </c:pt>
                <c:pt idx="4492">
                  <c:v>7.4090909090909092</c:v>
                </c:pt>
                <c:pt idx="4493">
                  <c:v>7.4318181818181817</c:v>
                </c:pt>
                <c:pt idx="4494">
                  <c:v>7.5</c:v>
                </c:pt>
                <c:pt idx="4495">
                  <c:v>7.5</c:v>
                </c:pt>
                <c:pt idx="4496">
                  <c:v>7.4772727272727275</c:v>
                </c:pt>
                <c:pt idx="4497">
                  <c:v>7.7045454545454541</c:v>
                </c:pt>
                <c:pt idx="4498">
                  <c:v>7.4772727272727275</c:v>
                </c:pt>
                <c:pt idx="4499">
                  <c:v>7.4772727272727275</c:v>
                </c:pt>
                <c:pt idx="4500">
                  <c:v>7.2954545454545459</c:v>
                </c:pt>
                <c:pt idx="4501">
                  <c:v>7.4090909090909092</c:v>
                </c:pt>
                <c:pt idx="4502">
                  <c:v>7.25</c:v>
                </c:pt>
                <c:pt idx="4503">
                  <c:v>7.25</c:v>
                </c:pt>
                <c:pt idx="4504">
                  <c:v>7.5454545454545459</c:v>
                </c:pt>
                <c:pt idx="4505">
                  <c:v>7.5227272727272725</c:v>
                </c:pt>
                <c:pt idx="4506">
                  <c:v>7.4318181818181817</c:v>
                </c:pt>
                <c:pt idx="4507">
                  <c:v>7.4318181818181817</c:v>
                </c:pt>
                <c:pt idx="4508">
                  <c:v>7.3863636363636367</c:v>
                </c:pt>
                <c:pt idx="4509">
                  <c:v>7.4318181818181817</c:v>
                </c:pt>
                <c:pt idx="4510">
                  <c:v>7.6363636363636367</c:v>
                </c:pt>
                <c:pt idx="4511">
                  <c:v>7.6136363636363633</c:v>
                </c:pt>
                <c:pt idx="4512">
                  <c:v>7.5</c:v>
                </c:pt>
                <c:pt idx="4513">
                  <c:v>7.5454545454545459</c:v>
                </c:pt>
                <c:pt idx="4514">
                  <c:v>7.2954545454545459</c:v>
                </c:pt>
                <c:pt idx="4515">
                  <c:v>7.3636363636363633</c:v>
                </c:pt>
                <c:pt idx="4516">
                  <c:v>7.3636363636363633</c:v>
                </c:pt>
                <c:pt idx="4517">
                  <c:v>7.4772727272727275</c:v>
                </c:pt>
                <c:pt idx="4518">
                  <c:v>7.7727272727272725</c:v>
                </c:pt>
                <c:pt idx="4519">
                  <c:v>7.3409090909090908</c:v>
                </c:pt>
                <c:pt idx="4520">
                  <c:v>7.3409090909090908</c:v>
                </c:pt>
                <c:pt idx="4521">
                  <c:v>7.6590909090909092</c:v>
                </c:pt>
                <c:pt idx="4522">
                  <c:v>7.8409090909090908</c:v>
                </c:pt>
                <c:pt idx="4523">
                  <c:v>7.5681818181818183</c:v>
                </c:pt>
                <c:pt idx="4524">
                  <c:v>7.5454545454545459</c:v>
                </c:pt>
                <c:pt idx="4525">
                  <c:v>7.4772727272727275</c:v>
                </c:pt>
                <c:pt idx="4526">
                  <c:v>7.6818181818181817</c:v>
                </c:pt>
                <c:pt idx="4527">
                  <c:v>7.6818181818181817</c:v>
                </c:pt>
                <c:pt idx="4528">
                  <c:v>7.6818181818181817</c:v>
                </c:pt>
                <c:pt idx="4529">
                  <c:v>7.3181818181818183</c:v>
                </c:pt>
                <c:pt idx="4530">
                  <c:v>7.0909090909090908</c:v>
                </c:pt>
                <c:pt idx="4531">
                  <c:v>7.6136363636363633</c:v>
                </c:pt>
                <c:pt idx="4532">
                  <c:v>7.5909090909090908</c:v>
                </c:pt>
                <c:pt idx="4533">
                  <c:v>7.6136363636363633</c:v>
                </c:pt>
                <c:pt idx="4534">
                  <c:v>7.4318181818181817</c:v>
                </c:pt>
                <c:pt idx="4535">
                  <c:v>7.5454545454545459</c:v>
                </c:pt>
                <c:pt idx="4536">
                  <c:v>7.5681818181818183</c:v>
                </c:pt>
                <c:pt idx="4537">
                  <c:v>7.5681818181818183</c:v>
                </c:pt>
                <c:pt idx="4538">
                  <c:v>7.0909090909090908</c:v>
                </c:pt>
                <c:pt idx="4539">
                  <c:v>7.4772727272727275</c:v>
                </c:pt>
                <c:pt idx="4540">
                  <c:v>7.75</c:v>
                </c:pt>
                <c:pt idx="4541">
                  <c:v>7.7727272727272725</c:v>
                </c:pt>
                <c:pt idx="4542">
                  <c:v>7.7045454545454541</c:v>
                </c:pt>
                <c:pt idx="4543">
                  <c:v>7.1818181818181817</c:v>
                </c:pt>
                <c:pt idx="4544">
                  <c:v>7.6590909090909092</c:v>
                </c:pt>
                <c:pt idx="4545">
                  <c:v>7.6590909090909092</c:v>
                </c:pt>
                <c:pt idx="4546">
                  <c:v>7.4545454545454541</c:v>
                </c:pt>
                <c:pt idx="4547">
                  <c:v>7.4545454545454541</c:v>
                </c:pt>
                <c:pt idx="4548">
                  <c:v>7.4318181818181817</c:v>
                </c:pt>
                <c:pt idx="4549">
                  <c:v>7.4318181818181817</c:v>
                </c:pt>
                <c:pt idx="4550">
                  <c:v>7.3863636363636367</c:v>
                </c:pt>
                <c:pt idx="4551">
                  <c:v>7.5909090909090908</c:v>
                </c:pt>
                <c:pt idx="4552">
                  <c:v>7.3863636363636367</c:v>
                </c:pt>
                <c:pt idx="4553">
                  <c:v>7.3863636363636367</c:v>
                </c:pt>
                <c:pt idx="4554">
                  <c:v>7.5227272727272725</c:v>
                </c:pt>
                <c:pt idx="4555">
                  <c:v>7.5909090909090908</c:v>
                </c:pt>
                <c:pt idx="4556">
                  <c:v>7.4772727272727275</c:v>
                </c:pt>
                <c:pt idx="4557">
                  <c:v>7.6136363636363633</c:v>
                </c:pt>
                <c:pt idx="4558">
                  <c:v>7.6136363636363633</c:v>
                </c:pt>
                <c:pt idx="4559">
                  <c:v>7.5</c:v>
                </c:pt>
                <c:pt idx="4560">
                  <c:v>7.3863636363636367</c:v>
                </c:pt>
                <c:pt idx="4561">
                  <c:v>7.3636363636363633</c:v>
                </c:pt>
                <c:pt idx="4562">
                  <c:v>7.3636363636363633</c:v>
                </c:pt>
                <c:pt idx="4563">
                  <c:v>7.5454545454545459</c:v>
                </c:pt>
                <c:pt idx="4564">
                  <c:v>7.6363636363636367</c:v>
                </c:pt>
                <c:pt idx="4565">
                  <c:v>7.5681818181818183</c:v>
                </c:pt>
                <c:pt idx="4566">
                  <c:v>7.5681818181818183</c:v>
                </c:pt>
                <c:pt idx="4567">
                  <c:v>7.4090909090909092</c:v>
                </c:pt>
                <c:pt idx="4568">
                  <c:v>7.1590909090909092</c:v>
                </c:pt>
                <c:pt idx="4569">
                  <c:v>7.5</c:v>
                </c:pt>
                <c:pt idx="4570">
                  <c:v>7.5</c:v>
                </c:pt>
                <c:pt idx="4571">
                  <c:v>7.3863636363636367</c:v>
                </c:pt>
                <c:pt idx="4572">
                  <c:v>7.4545454545454541</c:v>
                </c:pt>
                <c:pt idx="4573">
                  <c:v>7.5454545454545459</c:v>
                </c:pt>
                <c:pt idx="4574">
                  <c:v>7.5227272727272725</c:v>
                </c:pt>
                <c:pt idx="4575">
                  <c:v>7.3636363636363633</c:v>
                </c:pt>
                <c:pt idx="4576">
                  <c:v>7.1363636363636367</c:v>
                </c:pt>
                <c:pt idx="4577">
                  <c:v>7.3181818181818183</c:v>
                </c:pt>
                <c:pt idx="4578">
                  <c:v>7.7045454545454541</c:v>
                </c:pt>
                <c:pt idx="4579">
                  <c:v>7.7045454545454541</c:v>
                </c:pt>
                <c:pt idx="4580">
                  <c:v>7.4545454545454541</c:v>
                </c:pt>
                <c:pt idx="4581">
                  <c:v>7.6136363636363633</c:v>
                </c:pt>
                <c:pt idx="4582">
                  <c:v>7.0909090909090908</c:v>
                </c:pt>
                <c:pt idx="4583">
                  <c:v>7.0909090909090908</c:v>
                </c:pt>
                <c:pt idx="4584">
                  <c:v>7.6590909090909092</c:v>
                </c:pt>
                <c:pt idx="4585">
                  <c:v>7.6363636363636367</c:v>
                </c:pt>
                <c:pt idx="4586">
                  <c:v>7.5</c:v>
                </c:pt>
                <c:pt idx="4587">
                  <c:v>7.5</c:v>
                </c:pt>
                <c:pt idx="4588">
                  <c:v>7.5</c:v>
                </c:pt>
                <c:pt idx="4589">
                  <c:v>7.9545454545454541</c:v>
                </c:pt>
                <c:pt idx="4590">
                  <c:v>7.5227272727272725</c:v>
                </c:pt>
                <c:pt idx="4591">
                  <c:v>7.5227272727272725</c:v>
                </c:pt>
                <c:pt idx="4592">
                  <c:v>7.3636363636363633</c:v>
                </c:pt>
                <c:pt idx="4593">
                  <c:v>7.4090909090909092</c:v>
                </c:pt>
                <c:pt idx="4594">
                  <c:v>7.4545454545454541</c:v>
                </c:pt>
                <c:pt idx="4595">
                  <c:v>7.4772727272727275</c:v>
                </c:pt>
                <c:pt idx="4596">
                  <c:v>7.1590909090909092</c:v>
                </c:pt>
                <c:pt idx="4597">
                  <c:v>7.7045454545454541</c:v>
                </c:pt>
                <c:pt idx="4598">
                  <c:v>7.5909090909090908</c:v>
                </c:pt>
                <c:pt idx="4599">
                  <c:v>7.8863636363636367</c:v>
                </c:pt>
                <c:pt idx="4600">
                  <c:v>7.8636363636363633</c:v>
                </c:pt>
                <c:pt idx="4601">
                  <c:v>7.4090909090909092</c:v>
                </c:pt>
                <c:pt idx="4602">
                  <c:v>7.3409090909090908</c:v>
                </c:pt>
                <c:pt idx="4603">
                  <c:v>7.5454545454545459</c:v>
                </c:pt>
                <c:pt idx="4604">
                  <c:v>7.5454545454545459</c:v>
                </c:pt>
                <c:pt idx="4605">
                  <c:v>7.4545454545454541</c:v>
                </c:pt>
                <c:pt idx="4606">
                  <c:v>7.75</c:v>
                </c:pt>
                <c:pt idx="4607">
                  <c:v>7.2272727272727275</c:v>
                </c:pt>
                <c:pt idx="4608">
                  <c:v>7.2272727272727275</c:v>
                </c:pt>
                <c:pt idx="4609">
                  <c:v>7.3863636363636367</c:v>
                </c:pt>
                <c:pt idx="4610">
                  <c:v>7.5681818181818183</c:v>
                </c:pt>
                <c:pt idx="4611">
                  <c:v>7.6363636363636367</c:v>
                </c:pt>
                <c:pt idx="4612">
                  <c:v>7.6363636363636367</c:v>
                </c:pt>
                <c:pt idx="4613">
                  <c:v>7.3409090909090908</c:v>
                </c:pt>
                <c:pt idx="4614">
                  <c:v>7.3409090909090908</c:v>
                </c:pt>
                <c:pt idx="4615">
                  <c:v>7.4318181818181817</c:v>
                </c:pt>
                <c:pt idx="4616">
                  <c:v>7.4545454545454541</c:v>
                </c:pt>
                <c:pt idx="4617">
                  <c:v>7.4545454545454541</c:v>
                </c:pt>
                <c:pt idx="4618">
                  <c:v>7.6590909090909092</c:v>
                </c:pt>
                <c:pt idx="4619">
                  <c:v>7.2272727272727275</c:v>
                </c:pt>
                <c:pt idx="4620">
                  <c:v>7.2045454545454541</c:v>
                </c:pt>
                <c:pt idx="4621">
                  <c:v>7.3181818181818183</c:v>
                </c:pt>
                <c:pt idx="4622">
                  <c:v>7.3636363636363633</c:v>
                </c:pt>
                <c:pt idx="4623">
                  <c:v>6.9318181818181817</c:v>
                </c:pt>
                <c:pt idx="4624">
                  <c:v>7.3636363636363633</c:v>
                </c:pt>
                <c:pt idx="4625">
                  <c:v>7.3863636363636367</c:v>
                </c:pt>
                <c:pt idx="4626">
                  <c:v>7.8409090909090908</c:v>
                </c:pt>
                <c:pt idx="4627">
                  <c:v>7.5227272727272725</c:v>
                </c:pt>
                <c:pt idx="4628">
                  <c:v>7.6590909090909092</c:v>
                </c:pt>
                <c:pt idx="4629">
                  <c:v>7.6590909090909092</c:v>
                </c:pt>
                <c:pt idx="4630">
                  <c:v>7.1363636363636367</c:v>
                </c:pt>
                <c:pt idx="4631">
                  <c:v>7.4090909090909092</c:v>
                </c:pt>
                <c:pt idx="4632">
                  <c:v>7.3409090909090908</c:v>
                </c:pt>
                <c:pt idx="4633">
                  <c:v>7.3409090909090908</c:v>
                </c:pt>
                <c:pt idx="4634">
                  <c:v>7.8409090909090908</c:v>
                </c:pt>
                <c:pt idx="4635">
                  <c:v>7.2954545454545459</c:v>
                </c:pt>
                <c:pt idx="4636">
                  <c:v>7.5227272727272725</c:v>
                </c:pt>
                <c:pt idx="4637">
                  <c:v>7.5227272727272725</c:v>
                </c:pt>
                <c:pt idx="4638">
                  <c:v>7.5454545454545459</c:v>
                </c:pt>
                <c:pt idx="4639">
                  <c:v>7.4772727272727275</c:v>
                </c:pt>
                <c:pt idx="4640">
                  <c:v>7.3181818181818183</c:v>
                </c:pt>
                <c:pt idx="4641">
                  <c:v>7.3409090909090908</c:v>
                </c:pt>
                <c:pt idx="4642">
                  <c:v>7.4545454545454541</c:v>
                </c:pt>
                <c:pt idx="4643">
                  <c:v>7.5</c:v>
                </c:pt>
                <c:pt idx="4644">
                  <c:v>7.3409090909090908</c:v>
                </c:pt>
                <c:pt idx="4645">
                  <c:v>7.5227272727272725</c:v>
                </c:pt>
                <c:pt idx="4646">
                  <c:v>7.5454545454545459</c:v>
                </c:pt>
                <c:pt idx="4647">
                  <c:v>7.2727272727272725</c:v>
                </c:pt>
                <c:pt idx="4648">
                  <c:v>7.7727272727272725</c:v>
                </c:pt>
                <c:pt idx="4649">
                  <c:v>7.3863636363636367</c:v>
                </c:pt>
                <c:pt idx="4650">
                  <c:v>7.3636363636363633</c:v>
                </c:pt>
                <c:pt idx="4651">
                  <c:v>7.4545454545454541</c:v>
                </c:pt>
                <c:pt idx="4652">
                  <c:v>7.4090909090909092</c:v>
                </c:pt>
                <c:pt idx="4653">
                  <c:v>7.5227272727272725</c:v>
                </c:pt>
                <c:pt idx="4654">
                  <c:v>7.5227272727272725</c:v>
                </c:pt>
                <c:pt idx="4655">
                  <c:v>7.3863636363636367</c:v>
                </c:pt>
                <c:pt idx="4656">
                  <c:v>7.5</c:v>
                </c:pt>
                <c:pt idx="4657">
                  <c:v>7.5454545454545459</c:v>
                </c:pt>
                <c:pt idx="4658">
                  <c:v>7.5454545454545459</c:v>
                </c:pt>
                <c:pt idx="4659">
                  <c:v>7.2272727272727275</c:v>
                </c:pt>
                <c:pt idx="4660">
                  <c:v>7.3863636363636367</c:v>
                </c:pt>
                <c:pt idx="4661">
                  <c:v>7.4318181818181817</c:v>
                </c:pt>
                <c:pt idx="4662">
                  <c:v>7.4318181818181817</c:v>
                </c:pt>
                <c:pt idx="4663">
                  <c:v>7.3181818181818183</c:v>
                </c:pt>
                <c:pt idx="4664">
                  <c:v>7.4772727272727275</c:v>
                </c:pt>
                <c:pt idx="4665">
                  <c:v>7.2954545454545459</c:v>
                </c:pt>
                <c:pt idx="4666">
                  <c:v>7.2045454545454541</c:v>
                </c:pt>
                <c:pt idx="4667">
                  <c:v>7.2045454545454541</c:v>
                </c:pt>
                <c:pt idx="4668">
                  <c:v>7.1590909090909092</c:v>
                </c:pt>
                <c:pt idx="4669">
                  <c:v>7.5454545454545459</c:v>
                </c:pt>
                <c:pt idx="4670">
                  <c:v>7.6590909090909092</c:v>
                </c:pt>
                <c:pt idx="4671">
                  <c:v>7.6590909090909092</c:v>
                </c:pt>
                <c:pt idx="4672">
                  <c:v>7.5227272727272725</c:v>
                </c:pt>
                <c:pt idx="4673">
                  <c:v>7.7045454545454541</c:v>
                </c:pt>
                <c:pt idx="4674">
                  <c:v>7.7045454545454541</c:v>
                </c:pt>
                <c:pt idx="4675">
                  <c:v>7.7045454545454541</c:v>
                </c:pt>
                <c:pt idx="4676">
                  <c:v>7.1363636363636367</c:v>
                </c:pt>
                <c:pt idx="4677">
                  <c:v>7.1818181818181817</c:v>
                </c:pt>
                <c:pt idx="4678">
                  <c:v>7.3863636363636367</c:v>
                </c:pt>
                <c:pt idx="4679">
                  <c:v>7.3636363636363633</c:v>
                </c:pt>
                <c:pt idx="4680">
                  <c:v>7.6590909090909092</c:v>
                </c:pt>
                <c:pt idx="4681">
                  <c:v>7.25</c:v>
                </c:pt>
                <c:pt idx="4682">
                  <c:v>7.3181818181818183</c:v>
                </c:pt>
                <c:pt idx="4683">
                  <c:v>7.3181818181818183</c:v>
                </c:pt>
                <c:pt idx="4684">
                  <c:v>7.5227272727272725</c:v>
                </c:pt>
                <c:pt idx="4685">
                  <c:v>7.7272727272727275</c:v>
                </c:pt>
                <c:pt idx="4686">
                  <c:v>7.6136363636363633</c:v>
                </c:pt>
                <c:pt idx="4687">
                  <c:v>7.7045454545454541</c:v>
                </c:pt>
                <c:pt idx="4688">
                  <c:v>7.6818181818181817</c:v>
                </c:pt>
                <c:pt idx="4689">
                  <c:v>7.6818181818181817</c:v>
                </c:pt>
                <c:pt idx="4690">
                  <c:v>7.75</c:v>
                </c:pt>
                <c:pt idx="4691">
                  <c:v>7.6136363636363633</c:v>
                </c:pt>
                <c:pt idx="4692">
                  <c:v>7.6136363636363633</c:v>
                </c:pt>
                <c:pt idx="4693">
                  <c:v>7.5227272727272725</c:v>
                </c:pt>
                <c:pt idx="4694">
                  <c:v>7.2954545454545459</c:v>
                </c:pt>
                <c:pt idx="4695">
                  <c:v>7.2954545454545459</c:v>
                </c:pt>
                <c:pt idx="4696">
                  <c:v>7.2954545454545459</c:v>
                </c:pt>
                <c:pt idx="4697">
                  <c:v>7.1590909090909092</c:v>
                </c:pt>
                <c:pt idx="4698">
                  <c:v>7.5909090909090908</c:v>
                </c:pt>
                <c:pt idx="4699">
                  <c:v>7.5</c:v>
                </c:pt>
                <c:pt idx="4700">
                  <c:v>7.4772727272727275</c:v>
                </c:pt>
                <c:pt idx="4701">
                  <c:v>7.5454545454545459</c:v>
                </c:pt>
                <c:pt idx="4702">
                  <c:v>7.3409090909090908</c:v>
                </c:pt>
                <c:pt idx="4703">
                  <c:v>7.2727272727272725</c:v>
                </c:pt>
                <c:pt idx="4704">
                  <c:v>7.2727272727272725</c:v>
                </c:pt>
                <c:pt idx="4705">
                  <c:v>7.1590909090909092</c:v>
                </c:pt>
                <c:pt idx="4706">
                  <c:v>7.2272727272727275</c:v>
                </c:pt>
                <c:pt idx="4707">
                  <c:v>7.6590909090909092</c:v>
                </c:pt>
                <c:pt idx="4708">
                  <c:v>7.6590909090909092</c:v>
                </c:pt>
                <c:pt idx="4709">
                  <c:v>7.4090909090909092</c:v>
                </c:pt>
                <c:pt idx="4710">
                  <c:v>7.4318181818181817</c:v>
                </c:pt>
                <c:pt idx="4711">
                  <c:v>7.5454545454545459</c:v>
                </c:pt>
                <c:pt idx="4712">
                  <c:v>7.5227272727272725</c:v>
                </c:pt>
                <c:pt idx="4713">
                  <c:v>7.5454545454545459</c:v>
                </c:pt>
                <c:pt idx="4714">
                  <c:v>7.5</c:v>
                </c:pt>
                <c:pt idx="4715">
                  <c:v>7.5</c:v>
                </c:pt>
                <c:pt idx="4716">
                  <c:v>7.5</c:v>
                </c:pt>
                <c:pt idx="4717">
                  <c:v>7.7727272727272725</c:v>
                </c:pt>
                <c:pt idx="4718">
                  <c:v>7.5</c:v>
                </c:pt>
                <c:pt idx="4719">
                  <c:v>7.5</c:v>
                </c:pt>
                <c:pt idx="4720">
                  <c:v>7.5</c:v>
                </c:pt>
                <c:pt idx="4721">
                  <c:v>7.3409090909090908</c:v>
                </c:pt>
                <c:pt idx="4722">
                  <c:v>7.6363636363636367</c:v>
                </c:pt>
                <c:pt idx="4723">
                  <c:v>7.6590909090909092</c:v>
                </c:pt>
                <c:pt idx="4724">
                  <c:v>7.6818181818181817</c:v>
                </c:pt>
                <c:pt idx="4725">
                  <c:v>7.3181818181818183</c:v>
                </c:pt>
                <c:pt idx="4726">
                  <c:v>7.25</c:v>
                </c:pt>
                <c:pt idx="4727">
                  <c:v>7.4772727272727275</c:v>
                </c:pt>
                <c:pt idx="4728">
                  <c:v>7.4772727272727275</c:v>
                </c:pt>
                <c:pt idx="4729">
                  <c:v>7.6590909090909092</c:v>
                </c:pt>
                <c:pt idx="4730">
                  <c:v>7.5909090909090908</c:v>
                </c:pt>
                <c:pt idx="4731">
                  <c:v>7.5</c:v>
                </c:pt>
                <c:pt idx="4732">
                  <c:v>7.5</c:v>
                </c:pt>
                <c:pt idx="4733">
                  <c:v>7.3181818181818183</c:v>
                </c:pt>
                <c:pt idx="4734">
                  <c:v>7.6363636363636367</c:v>
                </c:pt>
                <c:pt idx="4735">
                  <c:v>7.7272727272727275</c:v>
                </c:pt>
                <c:pt idx="4736">
                  <c:v>7.7272727272727275</c:v>
                </c:pt>
                <c:pt idx="4737">
                  <c:v>7.4772727272727275</c:v>
                </c:pt>
                <c:pt idx="4738">
                  <c:v>7.5454545454545459</c:v>
                </c:pt>
                <c:pt idx="4739">
                  <c:v>7.3409090909090908</c:v>
                </c:pt>
                <c:pt idx="4740">
                  <c:v>7.3409090909090908</c:v>
                </c:pt>
                <c:pt idx="4741">
                  <c:v>7.4090909090909092</c:v>
                </c:pt>
                <c:pt idx="4742">
                  <c:v>7.4545454545454541</c:v>
                </c:pt>
                <c:pt idx="4743">
                  <c:v>7.6590909090909092</c:v>
                </c:pt>
                <c:pt idx="4744">
                  <c:v>7.6590909090909092</c:v>
                </c:pt>
                <c:pt idx="4745">
                  <c:v>7.6818181818181817</c:v>
                </c:pt>
                <c:pt idx="4746">
                  <c:v>7.5227272727272725</c:v>
                </c:pt>
                <c:pt idx="4747">
                  <c:v>7.4318181818181817</c:v>
                </c:pt>
                <c:pt idx="4748">
                  <c:v>7.4318181818181817</c:v>
                </c:pt>
                <c:pt idx="4749">
                  <c:v>7.6136363636363633</c:v>
                </c:pt>
                <c:pt idx="4750">
                  <c:v>7.6136363636363633</c:v>
                </c:pt>
                <c:pt idx="4751">
                  <c:v>7.5909090909090908</c:v>
                </c:pt>
                <c:pt idx="4752">
                  <c:v>7.6136363636363633</c:v>
                </c:pt>
                <c:pt idx="4753">
                  <c:v>7.7727272727272725</c:v>
                </c:pt>
                <c:pt idx="4754">
                  <c:v>7.6818181818181817</c:v>
                </c:pt>
                <c:pt idx="4755">
                  <c:v>7.5681818181818183</c:v>
                </c:pt>
                <c:pt idx="4756">
                  <c:v>7.5454545454545459</c:v>
                </c:pt>
                <c:pt idx="4757">
                  <c:v>7.1818181818181817</c:v>
                </c:pt>
                <c:pt idx="4758">
                  <c:v>7.3409090909090908</c:v>
                </c:pt>
                <c:pt idx="4759">
                  <c:v>7.0909090909090908</c:v>
                </c:pt>
                <c:pt idx="4760">
                  <c:v>7.1136363636363633</c:v>
                </c:pt>
                <c:pt idx="4761">
                  <c:v>7.4545454545454541</c:v>
                </c:pt>
                <c:pt idx="4762">
                  <c:v>7.25</c:v>
                </c:pt>
                <c:pt idx="4763">
                  <c:v>7.6136363636363633</c:v>
                </c:pt>
                <c:pt idx="4764">
                  <c:v>7.6136363636363633</c:v>
                </c:pt>
                <c:pt idx="4765">
                  <c:v>7.2954545454545459</c:v>
                </c:pt>
                <c:pt idx="4766">
                  <c:v>7.75</c:v>
                </c:pt>
                <c:pt idx="4767">
                  <c:v>7.5681818181818183</c:v>
                </c:pt>
                <c:pt idx="4768">
                  <c:v>7.5681818181818183</c:v>
                </c:pt>
                <c:pt idx="4769">
                  <c:v>7.5909090909090908</c:v>
                </c:pt>
                <c:pt idx="4770">
                  <c:v>7.4545454545454541</c:v>
                </c:pt>
                <c:pt idx="4771">
                  <c:v>7.6818181818181817</c:v>
                </c:pt>
                <c:pt idx="4772">
                  <c:v>7.6818181818181817</c:v>
                </c:pt>
                <c:pt idx="4773">
                  <c:v>7.6590909090909092</c:v>
                </c:pt>
                <c:pt idx="4774">
                  <c:v>7.5681818181818183</c:v>
                </c:pt>
                <c:pt idx="4775">
                  <c:v>7.5909090909090908</c:v>
                </c:pt>
                <c:pt idx="4776">
                  <c:v>7.5909090909090908</c:v>
                </c:pt>
                <c:pt idx="4777">
                  <c:v>7.5</c:v>
                </c:pt>
                <c:pt idx="4778">
                  <c:v>7.5227272727272725</c:v>
                </c:pt>
                <c:pt idx="4779">
                  <c:v>7.4772727272727275</c:v>
                </c:pt>
                <c:pt idx="4780">
                  <c:v>7.4772727272727275</c:v>
                </c:pt>
                <c:pt idx="4781">
                  <c:v>7.3863636363636367</c:v>
                </c:pt>
                <c:pt idx="4782">
                  <c:v>7.5227272727272725</c:v>
                </c:pt>
                <c:pt idx="4783">
                  <c:v>7.5</c:v>
                </c:pt>
                <c:pt idx="4784">
                  <c:v>7.5</c:v>
                </c:pt>
                <c:pt idx="4785">
                  <c:v>7.3863636363636367</c:v>
                </c:pt>
                <c:pt idx="4786">
                  <c:v>7.4545454545454541</c:v>
                </c:pt>
                <c:pt idx="4787">
                  <c:v>7.5454545454545459</c:v>
                </c:pt>
                <c:pt idx="4788">
                  <c:v>7.5454545454545459</c:v>
                </c:pt>
                <c:pt idx="4789">
                  <c:v>7.3409090909090908</c:v>
                </c:pt>
                <c:pt idx="4790">
                  <c:v>7.3409090909090908</c:v>
                </c:pt>
                <c:pt idx="4791">
                  <c:v>7.5</c:v>
                </c:pt>
                <c:pt idx="4792">
                  <c:v>7.5</c:v>
                </c:pt>
                <c:pt idx="4793">
                  <c:v>7.3636363636363633</c:v>
                </c:pt>
                <c:pt idx="4794">
                  <c:v>7.3636363636363633</c:v>
                </c:pt>
                <c:pt idx="4795">
                  <c:v>7.4545454545454541</c:v>
                </c:pt>
                <c:pt idx="4796">
                  <c:v>7.4545454545454541</c:v>
                </c:pt>
                <c:pt idx="4797">
                  <c:v>7.25</c:v>
                </c:pt>
                <c:pt idx="4798">
                  <c:v>7.2272727272727275</c:v>
                </c:pt>
                <c:pt idx="4799">
                  <c:v>7.4090909090909092</c:v>
                </c:pt>
                <c:pt idx="4800">
                  <c:v>7.4090909090909092</c:v>
                </c:pt>
                <c:pt idx="4801">
                  <c:v>7.1363636363636367</c:v>
                </c:pt>
                <c:pt idx="4802">
                  <c:v>7.4772727272727275</c:v>
                </c:pt>
                <c:pt idx="4803">
                  <c:v>7.5</c:v>
                </c:pt>
                <c:pt idx="4804">
                  <c:v>7.5</c:v>
                </c:pt>
                <c:pt idx="4805">
                  <c:v>7.4318181818181817</c:v>
                </c:pt>
                <c:pt idx="4806">
                  <c:v>7.3863636363636367</c:v>
                </c:pt>
                <c:pt idx="4807">
                  <c:v>7.3409090909090908</c:v>
                </c:pt>
                <c:pt idx="4808">
                  <c:v>7.3636363636363633</c:v>
                </c:pt>
                <c:pt idx="4809">
                  <c:v>7.5</c:v>
                </c:pt>
                <c:pt idx="4810">
                  <c:v>7.4545454545454541</c:v>
                </c:pt>
                <c:pt idx="4811">
                  <c:v>7.2727272727272725</c:v>
                </c:pt>
                <c:pt idx="4812">
                  <c:v>7.2727272727272725</c:v>
                </c:pt>
                <c:pt idx="4813">
                  <c:v>7.6590909090909092</c:v>
                </c:pt>
                <c:pt idx="4814">
                  <c:v>7.5</c:v>
                </c:pt>
                <c:pt idx="4815">
                  <c:v>7.5681818181818183</c:v>
                </c:pt>
                <c:pt idx="4816">
                  <c:v>7.5681818181818183</c:v>
                </c:pt>
                <c:pt idx="4817">
                  <c:v>7.7272727272727275</c:v>
                </c:pt>
                <c:pt idx="4818">
                  <c:v>7.7727272727272725</c:v>
                </c:pt>
                <c:pt idx="4819">
                  <c:v>7.7045454545454541</c:v>
                </c:pt>
                <c:pt idx="4820">
                  <c:v>7.7045454545454541</c:v>
                </c:pt>
                <c:pt idx="4821">
                  <c:v>7.3181818181818183</c:v>
                </c:pt>
                <c:pt idx="4822">
                  <c:v>7.5227272727272725</c:v>
                </c:pt>
                <c:pt idx="4823">
                  <c:v>7.5681818181818183</c:v>
                </c:pt>
                <c:pt idx="4824">
                  <c:v>7.5681818181818183</c:v>
                </c:pt>
                <c:pt idx="4825">
                  <c:v>7.2727272727272725</c:v>
                </c:pt>
                <c:pt idx="4826">
                  <c:v>7.6590909090909092</c:v>
                </c:pt>
                <c:pt idx="4827">
                  <c:v>7.6363636363636367</c:v>
                </c:pt>
                <c:pt idx="4828">
                  <c:v>7.6590909090909092</c:v>
                </c:pt>
                <c:pt idx="4829">
                  <c:v>7.7272727272727275</c:v>
                </c:pt>
                <c:pt idx="4830">
                  <c:v>7.3181818181818183</c:v>
                </c:pt>
                <c:pt idx="4831">
                  <c:v>7.3409090909090908</c:v>
                </c:pt>
                <c:pt idx="4832">
                  <c:v>7.3636363636363633</c:v>
                </c:pt>
                <c:pt idx="4833">
                  <c:v>7.5909090909090908</c:v>
                </c:pt>
                <c:pt idx="4834">
                  <c:v>7.4318181818181817</c:v>
                </c:pt>
                <c:pt idx="4835">
                  <c:v>7.5681818181818183</c:v>
                </c:pt>
                <c:pt idx="4836">
                  <c:v>7.5454545454545459</c:v>
                </c:pt>
                <c:pt idx="4837">
                  <c:v>7.5454545454545459</c:v>
                </c:pt>
                <c:pt idx="4838">
                  <c:v>7.4772727272727275</c:v>
                </c:pt>
                <c:pt idx="4839">
                  <c:v>7.3409090909090908</c:v>
                </c:pt>
                <c:pt idx="4840">
                  <c:v>7.3409090909090908</c:v>
                </c:pt>
                <c:pt idx="4841">
                  <c:v>7.3181818181818183</c:v>
                </c:pt>
                <c:pt idx="4842">
                  <c:v>7.0909090909090908</c:v>
                </c:pt>
                <c:pt idx="4843">
                  <c:v>7</c:v>
                </c:pt>
                <c:pt idx="4844">
                  <c:v>7.2727272727272725</c:v>
                </c:pt>
                <c:pt idx="4845">
                  <c:v>7.2727272727272725</c:v>
                </c:pt>
                <c:pt idx="4846">
                  <c:v>7.7045454545454541</c:v>
                </c:pt>
                <c:pt idx="4847">
                  <c:v>7.7954545454545459</c:v>
                </c:pt>
                <c:pt idx="4848">
                  <c:v>7.5454545454545459</c:v>
                </c:pt>
                <c:pt idx="4849">
                  <c:v>7.5454545454545459</c:v>
                </c:pt>
                <c:pt idx="4850">
                  <c:v>7.5454545454545459</c:v>
                </c:pt>
                <c:pt idx="4851">
                  <c:v>7.1363636363636367</c:v>
                </c:pt>
                <c:pt idx="4852">
                  <c:v>7.2045454545454541</c:v>
                </c:pt>
                <c:pt idx="4853">
                  <c:v>7.2045454545454541</c:v>
                </c:pt>
                <c:pt idx="4854">
                  <c:v>7.1590909090909092</c:v>
                </c:pt>
                <c:pt idx="4855">
                  <c:v>7.3636363636363633</c:v>
                </c:pt>
                <c:pt idx="4856">
                  <c:v>7.6363636363636367</c:v>
                </c:pt>
                <c:pt idx="4857">
                  <c:v>7.5681818181818183</c:v>
                </c:pt>
                <c:pt idx="4858">
                  <c:v>7.5681818181818183</c:v>
                </c:pt>
                <c:pt idx="4859">
                  <c:v>7.7045454545454541</c:v>
                </c:pt>
                <c:pt idx="4860">
                  <c:v>7.5681818181818183</c:v>
                </c:pt>
                <c:pt idx="4861">
                  <c:v>7.4772727272727275</c:v>
                </c:pt>
                <c:pt idx="4862">
                  <c:v>7.4772727272727275</c:v>
                </c:pt>
                <c:pt idx="4863">
                  <c:v>7.1363636363636367</c:v>
                </c:pt>
                <c:pt idx="4864">
                  <c:v>7.3409090909090908</c:v>
                </c:pt>
                <c:pt idx="4865">
                  <c:v>7.5</c:v>
                </c:pt>
                <c:pt idx="4866">
                  <c:v>7.5</c:v>
                </c:pt>
                <c:pt idx="4867">
                  <c:v>7.6590909090909092</c:v>
                </c:pt>
                <c:pt idx="4868">
                  <c:v>7.2727272727272725</c:v>
                </c:pt>
                <c:pt idx="4869">
                  <c:v>7.6136363636363633</c:v>
                </c:pt>
                <c:pt idx="4870">
                  <c:v>7.6136363636363633</c:v>
                </c:pt>
                <c:pt idx="4871">
                  <c:v>7.7045454545454541</c:v>
                </c:pt>
                <c:pt idx="4872">
                  <c:v>7.5</c:v>
                </c:pt>
                <c:pt idx="4873">
                  <c:v>7.5227272727272725</c:v>
                </c:pt>
                <c:pt idx="4874">
                  <c:v>7.5454545454545459</c:v>
                </c:pt>
                <c:pt idx="4875">
                  <c:v>7.1590909090909092</c:v>
                </c:pt>
                <c:pt idx="4876">
                  <c:v>7.5</c:v>
                </c:pt>
                <c:pt idx="4877">
                  <c:v>7.4318181818181817</c:v>
                </c:pt>
                <c:pt idx="4878">
                  <c:v>7.2045454545454541</c:v>
                </c:pt>
                <c:pt idx="4879">
                  <c:v>7.2272727272727275</c:v>
                </c:pt>
                <c:pt idx="4880">
                  <c:v>7.25</c:v>
                </c:pt>
                <c:pt idx="4881">
                  <c:v>7.25</c:v>
                </c:pt>
                <c:pt idx="4882">
                  <c:v>7.1590909090909092</c:v>
                </c:pt>
                <c:pt idx="4883">
                  <c:v>7.1590909090909092</c:v>
                </c:pt>
                <c:pt idx="4884">
                  <c:v>7.4090909090909092</c:v>
                </c:pt>
                <c:pt idx="4885">
                  <c:v>7.6363636363636367</c:v>
                </c:pt>
                <c:pt idx="4886">
                  <c:v>7.3409090909090908</c:v>
                </c:pt>
                <c:pt idx="4887">
                  <c:v>7.3409090909090908</c:v>
                </c:pt>
                <c:pt idx="4888">
                  <c:v>7.2954545454545459</c:v>
                </c:pt>
                <c:pt idx="4889">
                  <c:v>7.7727272727272725</c:v>
                </c:pt>
                <c:pt idx="4890">
                  <c:v>7.6590909090909092</c:v>
                </c:pt>
                <c:pt idx="4891">
                  <c:v>7.6818181818181817</c:v>
                </c:pt>
                <c:pt idx="4892">
                  <c:v>7.5</c:v>
                </c:pt>
                <c:pt idx="4893">
                  <c:v>7.4545454545454541</c:v>
                </c:pt>
                <c:pt idx="4894">
                  <c:v>7.3636363636363633</c:v>
                </c:pt>
                <c:pt idx="4895">
                  <c:v>7.3863636363636367</c:v>
                </c:pt>
                <c:pt idx="4896">
                  <c:v>7.4772727272727275</c:v>
                </c:pt>
                <c:pt idx="4897">
                  <c:v>7.4318181818181817</c:v>
                </c:pt>
                <c:pt idx="4898">
                  <c:v>7.6590909090909092</c:v>
                </c:pt>
                <c:pt idx="4899">
                  <c:v>7.6590909090909092</c:v>
                </c:pt>
                <c:pt idx="4900">
                  <c:v>7.7045454545454541</c:v>
                </c:pt>
                <c:pt idx="4901">
                  <c:v>7.5909090909090908</c:v>
                </c:pt>
                <c:pt idx="4902">
                  <c:v>7.5227272727272725</c:v>
                </c:pt>
                <c:pt idx="4903">
                  <c:v>7.5909090909090908</c:v>
                </c:pt>
                <c:pt idx="4904">
                  <c:v>7.5909090909090908</c:v>
                </c:pt>
                <c:pt idx="4905">
                  <c:v>7.5</c:v>
                </c:pt>
                <c:pt idx="4906">
                  <c:v>7.3409090909090908</c:v>
                </c:pt>
                <c:pt idx="4907">
                  <c:v>7.5227272727272725</c:v>
                </c:pt>
                <c:pt idx="4908">
                  <c:v>7.5227272727272725</c:v>
                </c:pt>
                <c:pt idx="4909">
                  <c:v>7.4090909090909092</c:v>
                </c:pt>
                <c:pt idx="4910">
                  <c:v>7.2727272727272725</c:v>
                </c:pt>
                <c:pt idx="4911">
                  <c:v>7.7045454545454541</c:v>
                </c:pt>
                <c:pt idx="4912">
                  <c:v>7.6818181818181817</c:v>
                </c:pt>
                <c:pt idx="4913">
                  <c:v>7.4772727272727275</c:v>
                </c:pt>
                <c:pt idx="4914">
                  <c:v>7.5681818181818183</c:v>
                </c:pt>
                <c:pt idx="4915">
                  <c:v>7.7954545454545459</c:v>
                </c:pt>
                <c:pt idx="4916">
                  <c:v>7.7954545454545459</c:v>
                </c:pt>
                <c:pt idx="4917">
                  <c:v>7.8181818181818183</c:v>
                </c:pt>
                <c:pt idx="4918">
                  <c:v>7.6136363636363633</c:v>
                </c:pt>
                <c:pt idx="4919">
                  <c:v>7.5454545454545459</c:v>
                </c:pt>
                <c:pt idx="4920">
                  <c:v>7.5454545454545459</c:v>
                </c:pt>
                <c:pt idx="4921">
                  <c:v>7.6590909090909092</c:v>
                </c:pt>
                <c:pt idx="4922">
                  <c:v>7.2272727272727275</c:v>
                </c:pt>
                <c:pt idx="4923">
                  <c:v>7.4318181818181817</c:v>
                </c:pt>
                <c:pt idx="4924">
                  <c:v>7.4772727272727275</c:v>
                </c:pt>
                <c:pt idx="4925">
                  <c:v>7.5</c:v>
                </c:pt>
                <c:pt idx="4926">
                  <c:v>7.6818181818181817</c:v>
                </c:pt>
                <c:pt idx="4927">
                  <c:v>7.6590909090909092</c:v>
                </c:pt>
                <c:pt idx="4928">
                  <c:v>7.5227272727272725</c:v>
                </c:pt>
                <c:pt idx="4929">
                  <c:v>7.5227272727272725</c:v>
                </c:pt>
                <c:pt idx="4930">
                  <c:v>7.2272727272727275</c:v>
                </c:pt>
                <c:pt idx="4931">
                  <c:v>7.2727272727272725</c:v>
                </c:pt>
                <c:pt idx="4932">
                  <c:v>7.4772727272727275</c:v>
                </c:pt>
                <c:pt idx="4933">
                  <c:v>7.4772727272727275</c:v>
                </c:pt>
                <c:pt idx="4934">
                  <c:v>7.6818181818181817</c:v>
                </c:pt>
                <c:pt idx="4935">
                  <c:v>7.4318181818181817</c:v>
                </c:pt>
                <c:pt idx="4936">
                  <c:v>7.5</c:v>
                </c:pt>
                <c:pt idx="4937">
                  <c:v>7.5</c:v>
                </c:pt>
                <c:pt idx="4938">
                  <c:v>7.7045454545454541</c:v>
                </c:pt>
                <c:pt idx="4939">
                  <c:v>7.5227272727272725</c:v>
                </c:pt>
                <c:pt idx="4940">
                  <c:v>7.4545454545454541</c:v>
                </c:pt>
                <c:pt idx="4941">
                  <c:v>7.4545454545454541</c:v>
                </c:pt>
                <c:pt idx="4942">
                  <c:v>7.6136363636363633</c:v>
                </c:pt>
                <c:pt idx="4943">
                  <c:v>7.5454545454545459</c:v>
                </c:pt>
                <c:pt idx="4944">
                  <c:v>7.5681818181818183</c:v>
                </c:pt>
                <c:pt idx="4945">
                  <c:v>7.4772727272727275</c:v>
                </c:pt>
                <c:pt idx="4946">
                  <c:v>7.4772727272727275</c:v>
                </c:pt>
                <c:pt idx="4947">
                  <c:v>7.6818181818181817</c:v>
                </c:pt>
                <c:pt idx="4948">
                  <c:v>7.5681818181818183</c:v>
                </c:pt>
                <c:pt idx="4949">
                  <c:v>7.5909090909090908</c:v>
                </c:pt>
                <c:pt idx="4950">
                  <c:v>7.6136363636363633</c:v>
                </c:pt>
                <c:pt idx="4951">
                  <c:v>7.3863636363636367</c:v>
                </c:pt>
                <c:pt idx="4952">
                  <c:v>7.3181818181818183</c:v>
                </c:pt>
                <c:pt idx="4953">
                  <c:v>7.4545454545454541</c:v>
                </c:pt>
                <c:pt idx="4954">
                  <c:v>7.4545454545454541</c:v>
                </c:pt>
                <c:pt idx="4955">
                  <c:v>7.7272727272727275</c:v>
                </c:pt>
                <c:pt idx="4956">
                  <c:v>7.5454545454545459</c:v>
                </c:pt>
                <c:pt idx="4957">
                  <c:v>7.7272727272727275</c:v>
                </c:pt>
                <c:pt idx="4958">
                  <c:v>7.7272727272727275</c:v>
                </c:pt>
                <c:pt idx="4959">
                  <c:v>7.6818181818181817</c:v>
                </c:pt>
                <c:pt idx="4960">
                  <c:v>7.4772727272727275</c:v>
                </c:pt>
                <c:pt idx="4961">
                  <c:v>7.5454545454545459</c:v>
                </c:pt>
                <c:pt idx="4962">
                  <c:v>7.5454545454545459</c:v>
                </c:pt>
                <c:pt idx="4963">
                  <c:v>7.6363636363636367</c:v>
                </c:pt>
                <c:pt idx="4964">
                  <c:v>7.4772727272727275</c:v>
                </c:pt>
                <c:pt idx="4965">
                  <c:v>7.6136363636363633</c:v>
                </c:pt>
                <c:pt idx="4966">
                  <c:v>7.5</c:v>
                </c:pt>
                <c:pt idx="4967">
                  <c:v>7.5227272727272725</c:v>
                </c:pt>
                <c:pt idx="4968">
                  <c:v>7.3409090909090908</c:v>
                </c:pt>
                <c:pt idx="4969">
                  <c:v>7.3636363636363633</c:v>
                </c:pt>
                <c:pt idx="4970">
                  <c:v>7.3636363636363633</c:v>
                </c:pt>
                <c:pt idx="4971">
                  <c:v>7.3636363636363633</c:v>
                </c:pt>
                <c:pt idx="4972">
                  <c:v>7.6363636363636367</c:v>
                </c:pt>
                <c:pt idx="4973">
                  <c:v>7.5909090909090908</c:v>
                </c:pt>
                <c:pt idx="4974">
                  <c:v>7.6818181818181817</c:v>
                </c:pt>
                <c:pt idx="4975">
                  <c:v>7.7045454545454541</c:v>
                </c:pt>
                <c:pt idx="4976">
                  <c:v>7.4545454545454541</c:v>
                </c:pt>
                <c:pt idx="4977">
                  <c:v>7.3181818181818183</c:v>
                </c:pt>
                <c:pt idx="4978">
                  <c:v>7.7272727272727275</c:v>
                </c:pt>
                <c:pt idx="4979">
                  <c:v>7.7272727272727275</c:v>
                </c:pt>
                <c:pt idx="4980">
                  <c:v>7.8409090909090908</c:v>
                </c:pt>
                <c:pt idx="4981">
                  <c:v>7.4772727272727275</c:v>
                </c:pt>
                <c:pt idx="4982">
                  <c:v>7.3863636363636367</c:v>
                </c:pt>
                <c:pt idx="4983">
                  <c:v>7.3863636363636367</c:v>
                </c:pt>
                <c:pt idx="4984">
                  <c:v>7.1590909090909092</c:v>
                </c:pt>
                <c:pt idx="4985">
                  <c:v>7.3409090909090908</c:v>
                </c:pt>
                <c:pt idx="4986">
                  <c:v>7.5909090909090908</c:v>
                </c:pt>
                <c:pt idx="4987">
                  <c:v>7.5</c:v>
                </c:pt>
                <c:pt idx="4988">
                  <c:v>7.5</c:v>
                </c:pt>
                <c:pt idx="4989">
                  <c:v>7.5</c:v>
                </c:pt>
                <c:pt idx="4990">
                  <c:v>7.5</c:v>
                </c:pt>
                <c:pt idx="4991">
                  <c:v>7.2954545454545459</c:v>
                </c:pt>
                <c:pt idx="4992">
                  <c:v>7.2954545454545459</c:v>
                </c:pt>
                <c:pt idx="4993">
                  <c:v>7.2045454545454541</c:v>
                </c:pt>
                <c:pt idx="4994">
                  <c:v>7.4545454545454541</c:v>
                </c:pt>
                <c:pt idx="4995">
                  <c:v>7.5909090909090908</c:v>
                </c:pt>
                <c:pt idx="4996">
                  <c:v>7.6136363636363633</c:v>
                </c:pt>
                <c:pt idx="4997">
                  <c:v>7.5454545454545459</c:v>
                </c:pt>
                <c:pt idx="4998">
                  <c:v>7.5454545454545459</c:v>
                </c:pt>
                <c:pt idx="4999">
                  <c:v>7.5454545454545459</c:v>
                </c:pt>
                <c:pt idx="5000">
                  <c:v>7.5681818181818183</c:v>
                </c:pt>
                <c:pt idx="5001">
                  <c:v>7.5</c:v>
                </c:pt>
                <c:pt idx="5002">
                  <c:v>7.4545454545454541</c:v>
                </c:pt>
                <c:pt idx="5003">
                  <c:v>7.5681818181818183</c:v>
                </c:pt>
                <c:pt idx="5004">
                  <c:v>7.5681818181818183</c:v>
                </c:pt>
                <c:pt idx="5005">
                  <c:v>7.4090909090909092</c:v>
                </c:pt>
                <c:pt idx="5006">
                  <c:v>7.4090909090909092</c:v>
                </c:pt>
                <c:pt idx="5007">
                  <c:v>7.6136363636363633</c:v>
                </c:pt>
                <c:pt idx="5008">
                  <c:v>7.8409090909090908</c:v>
                </c:pt>
                <c:pt idx="5009">
                  <c:v>7.8181818181818183</c:v>
                </c:pt>
                <c:pt idx="5010">
                  <c:v>7.4318181818181817</c:v>
                </c:pt>
                <c:pt idx="5011">
                  <c:v>7.5681818181818183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060736"/>
        <c:axId val="95062656"/>
      </c:scatterChart>
      <c:valAx>
        <c:axId val="95060736"/>
        <c:scaling>
          <c:orientation val="minMax"/>
          <c:max val="100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Altitude(ft)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062656"/>
        <c:crosses val="autoZero"/>
        <c:crossBetween val="midCat"/>
      </c:valAx>
      <c:valAx>
        <c:axId val="95062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Decibals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95060736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587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0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2473"/>
            <a:ext cx="2057400" cy="497369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2473"/>
            <a:ext cx="6019800" cy="497369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2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7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0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94" y="1028700"/>
            <a:ext cx="8229600" cy="571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9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94" y="1028700"/>
            <a:ext cx="8229600" cy="506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48309"/>
            <a:ext cx="4040188" cy="4265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48309"/>
            <a:ext cx="4041775" cy="4265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5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4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44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3273"/>
            <a:ext cx="3008313" cy="556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13274"/>
            <a:ext cx="5111750" cy="50128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24790"/>
            <a:ext cx="3008313" cy="44013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04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25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5259" y="1175993"/>
            <a:ext cx="8090544" cy="35515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25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25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431798" y="-38108"/>
            <a:ext cx="7661414" cy="72048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294" y="1028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04947"/>
            <a:ext cx="8229600" cy="3821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41A47-1D1C-1346-B71A-0E8286299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087577"/>
          </a:xfrm>
          <a:prstGeom prst="rect">
            <a:avLst/>
          </a:prstGeom>
          <a:solidFill>
            <a:srgbClr val="D868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6B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018432"/>
            <a:ext cx="9144000" cy="6914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5172" y="6366645"/>
            <a:ext cx="949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 smtClean="0">
                <a:solidFill>
                  <a:schemeClr val="accent6"/>
                </a:solidFill>
                <a:latin typeface="Open Sans"/>
                <a:cs typeface="Open Sans"/>
              </a:rPr>
              <a:t>southmountaincc.edu</a:t>
            </a:r>
            <a:r>
              <a:rPr lang="en-US" sz="18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 | 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Chandler-Gilbert</a:t>
            </a:r>
            <a:r>
              <a:rPr lang="en-US" sz="7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 |  </a:t>
            </a:r>
            <a:r>
              <a:rPr lang="en-US" sz="7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Estrella</a:t>
            </a:r>
            <a:r>
              <a:rPr lang="en-US" sz="7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Mountain  |  </a:t>
            </a:r>
            <a:r>
              <a:rPr lang="en-US" sz="7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GateWay</a:t>
            </a:r>
            <a:r>
              <a:rPr lang="en-US" sz="7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 |  Glendale  |  Maricopa Corporate College  |  Mesa  |  Paradise Valley  |  Phoenix  | Rio Salado  | Scottsdale  |  South Mountain  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cs typeface="Open Sans"/>
            </a:endParaRPr>
          </a:p>
        </p:txBody>
      </p:sp>
      <p:pic>
        <p:nvPicPr>
          <p:cNvPr id="14" name="Picture 13" descr="SM-HOR-W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7200" y="210321"/>
            <a:ext cx="2368112" cy="6305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alphaModFix amt="56000"/>
          </a:blip>
          <a:stretch>
            <a:fillRect/>
          </a:stretch>
        </p:blipFill>
        <p:spPr>
          <a:xfrm>
            <a:off x="5004073" y="409720"/>
            <a:ext cx="3800469" cy="30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5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6031" y="-786422"/>
            <a:ext cx="5351940" cy="914400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5873"/>
            <a:ext cx="8458200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Juan Carlos Villegas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Angel Diaz						Jerome Dumas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Ryan Lindale 					Jacob Miranda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2638" y="1109608"/>
            <a:ext cx="737684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D86F1D"/>
                </a:solidFill>
                <a:effectLst/>
                <a:latin typeface="Avenir Book"/>
                <a:cs typeface="Avenir Book"/>
              </a:rPr>
              <a:t>ASCEND Balloon Launch</a:t>
            </a:r>
          </a:p>
          <a:p>
            <a:pPr algn="ctr"/>
            <a:r>
              <a:rPr lang="en-US" sz="5400" b="1" dirty="0" smtClean="0">
                <a:ln/>
                <a:solidFill>
                  <a:srgbClr val="D86F1D"/>
                </a:solidFill>
                <a:latin typeface="Avenir Book"/>
              </a:rPr>
              <a:t>Team Too Loud</a:t>
            </a:r>
            <a:endParaRPr lang="en-US" sz="5400" b="1" cap="none" spc="0" dirty="0">
              <a:ln/>
              <a:solidFill>
                <a:srgbClr val="D86F1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12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9334"/>
            <a:ext cx="9144000" cy="527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7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Flight &amp;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4947"/>
            <a:ext cx="5340724" cy="33150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Balloon was a 300-gram Latex weather balloon, Filled with hydrogen. It burst at 96,577 feet.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Be under Weight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</a:t>
            </a:r>
            <a:r>
              <a:rPr lang="en-US" sz="2400" dirty="0" smtClean="0"/>
              <a:t>uccessful launch (Main Sensors)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CO2 Sensor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RF </a:t>
            </a:r>
            <a:r>
              <a:rPr lang="en-US" sz="2400" smtClean="0"/>
              <a:t>Signal </a:t>
            </a:r>
            <a:r>
              <a:rPr lang="en-US" sz="2400" smtClean="0"/>
              <a:t>Strength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Geiger Counter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Bluetooth between both Payloads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8826" y="1957801"/>
            <a:ext cx="5289910" cy="3431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0876" y="5594749"/>
            <a:ext cx="2826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Goal Not Accomplished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Goal Accomplished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Sensors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4947"/>
            <a:ext cx="4053155" cy="38212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Interior &amp; Exterior Temperature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Interior &amp; Exterior Pressure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Acceleration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ttp://www.3dprinterweb.com/img/gino-bmp085-3-5v-barometric-digital-pressure-sensor-module-board-for-arduino_2859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671" y="1119882"/>
            <a:ext cx="3146657" cy="31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eeedstudio.com/wish/wp-content/uploads/2012/11/BR-0004-03-2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50258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.sparkfun.com/assets/parts/4/1/8/8/10988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43" y="3608994"/>
            <a:ext cx="2781655" cy="251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546" y="5455578"/>
            <a:ext cx="2849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All sensors collected Data.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1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2" y="1311952"/>
            <a:ext cx="5559425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13" y="1420794"/>
            <a:ext cx="5170487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3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  <a:cs typeface="Avenir Book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venir Book"/>
                            </a:rPr>
                            <m:t>𝑪𝑶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venir Book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venir Book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cs typeface="Avenir Book"/>
                        </a:rPr>
                        <m:t>𝑺𝒆𝒏𝒔𝒐𝒓</m:t>
                      </m:r>
                    </m:oMath>
                  </m:oMathPara>
                </a14:m>
                <a:endParaRPr lang="en-US" dirty="0">
                  <a:latin typeface="Avenir Book"/>
                  <a:cs typeface="Avenir Book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20893" y="2078823"/>
            <a:ext cx="57483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 </a:t>
            </a:r>
            <a:r>
              <a:rPr lang="en-US" dirty="0"/>
              <a:t>range: 20% or 100</a:t>
            </a:r>
            <a:r>
              <a:rPr lang="en-US" dirty="0" smtClean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Weight </a:t>
            </a:r>
            <a:r>
              <a:rPr lang="en-US" dirty="0"/>
              <a:t>8 grams w/ tube cap 29 </a:t>
            </a:r>
            <a:r>
              <a:rPr lang="en-US" dirty="0" smtClean="0"/>
              <a:t>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Serial </a:t>
            </a:r>
            <a:r>
              <a:rPr lang="en-US" dirty="0"/>
              <a:t>communications </a:t>
            </a:r>
            <a:r>
              <a:rPr lang="en-US" dirty="0" smtClean="0"/>
              <a:t>9600/8/1/N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Sensing </a:t>
            </a:r>
            <a:r>
              <a:rPr lang="en-US" dirty="0"/>
              <a:t>Method: NDIR </a:t>
            </a:r>
            <a:r>
              <a:rPr lang="en-US" dirty="0" smtClean="0"/>
              <a:t>(Nondispersive Infrared) with </a:t>
            </a:r>
            <a:r>
              <a:rPr lang="en-US" dirty="0"/>
              <a:t>Gold-plated optics</a:t>
            </a:r>
          </a:p>
        </p:txBody>
      </p:sp>
      <p:pic>
        <p:nvPicPr>
          <p:cNvPr id="1026" name="Picture 2" descr="SprintIR Fast 20-100% CO2 Sens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07" y="1782174"/>
            <a:ext cx="4343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1933" y="4222679"/>
            <a:ext cx="49469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 Data: </a:t>
            </a:r>
          </a:p>
          <a:p>
            <a:endParaRPr lang="en-US" dirty="0"/>
          </a:p>
          <a:p>
            <a:r>
              <a:rPr lang="en-US" dirty="0" smtClean="0"/>
              <a:t>All test reading were around a 350 ppm </a:t>
            </a:r>
          </a:p>
          <a:p>
            <a:endParaRPr lang="en-US" dirty="0"/>
          </a:p>
          <a:p>
            <a:r>
              <a:rPr lang="en-US" dirty="0" smtClean="0"/>
              <a:t>Data received was Z 000010 we do not know what </a:t>
            </a:r>
          </a:p>
          <a:p>
            <a:r>
              <a:rPr lang="en-US" dirty="0" smtClean="0"/>
              <a:t>made the sensor read this reading </a:t>
            </a:r>
          </a:p>
        </p:txBody>
      </p:sp>
    </p:spTree>
    <p:extLst>
      <p:ext uri="{BB962C8B-B14F-4D97-AF65-F5344CB8AC3E}">
        <p14:creationId xmlns:p14="http://schemas.microsoft.com/office/powerpoint/2010/main" val="24711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Geiger Counter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4947"/>
            <a:ext cx="4073703" cy="3821216"/>
          </a:xfrm>
        </p:spPr>
        <p:txBody>
          <a:bodyPr/>
          <a:lstStyle/>
          <a:p>
            <a:r>
              <a:rPr lang="en-US" dirty="0" err="1"/>
              <a:t>Waspmote</a:t>
            </a:r>
            <a:r>
              <a:rPr lang="en-US" dirty="0"/>
              <a:t> Radiation Sensor Board and Geiger </a:t>
            </a:r>
            <a:r>
              <a:rPr lang="en-US" dirty="0" smtClean="0"/>
              <a:t>Tube</a:t>
            </a:r>
            <a:endParaRPr lang="en-US" dirty="0"/>
          </a:p>
        </p:txBody>
      </p:sp>
      <p:pic>
        <p:nvPicPr>
          <p:cNvPr id="6148" name="Picture 4" descr="http://www.cooking-hacks.com/media/cooking/images/documentation/geiger_counter_arduino_radiation_sensor_board/raspberry_radia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66" y="2068641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4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256" y="971550"/>
            <a:ext cx="7772400" cy="1470025"/>
          </a:xfrm>
        </p:spPr>
        <p:txBody>
          <a:bodyPr/>
          <a:lstStyle/>
          <a:p>
            <a:r>
              <a:rPr lang="en-US" dirty="0" smtClean="0"/>
              <a:t>RF Power Detector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019300"/>
            <a:ext cx="3657600" cy="37338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Measure Relative Signal Strength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FM Band (100MHz)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AutoShape 2" descr="RF TRANSMITTER.jpg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media.digikey.com/Photos/Linear%20Tech%20Photos/DC74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9624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7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1" y="1398141"/>
            <a:ext cx="236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Expected</a:t>
            </a:r>
          </a:p>
          <a:p>
            <a:pPr algn="ctr"/>
            <a:r>
              <a:rPr lang="en-US" sz="2800" dirty="0" smtClean="0"/>
              <a:t>Fluctuation With Change in Altitude</a:t>
            </a:r>
            <a:r>
              <a:rPr lang="en-US" sz="2800" u="sng" dirty="0" smtClean="0"/>
              <a:t> 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769795" y="1398141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Results</a:t>
            </a:r>
          </a:p>
          <a:p>
            <a:pPr algn="ctr"/>
            <a:r>
              <a:rPr lang="en-US" sz="2800" dirty="0" smtClean="0"/>
              <a:t>RF Strength is Constant at Various Altitudes</a:t>
            </a:r>
            <a:endParaRPr lang="en-US" sz="2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968477"/>
              </p:ext>
            </p:extLst>
          </p:nvPr>
        </p:nvGraphicFramePr>
        <p:xfrm>
          <a:off x="838201" y="2887038"/>
          <a:ext cx="7422222" cy="370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850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from our Problems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Time Management </a:t>
            </a:r>
          </a:p>
          <a:p>
            <a:r>
              <a:rPr lang="en-US" dirty="0" smtClean="0"/>
              <a:t>Arduino Analog and Digital Sensor Set Up </a:t>
            </a:r>
          </a:p>
          <a:p>
            <a:r>
              <a:rPr lang="en-US" dirty="0" smtClean="0"/>
              <a:t>Writing Code and Re-writing Code </a:t>
            </a:r>
          </a:p>
          <a:p>
            <a:r>
              <a:rPr lang="en-US" dirty="0" smtClean="0"/>
              <a:t>Working TOGETHER to get tasks complete</a:t>
            </a:r>
          </a:p>
          <a:p>
            <a:r>
              <a:rPr lang="en-US" dirty="0" smtClean="0"/>
              <a:t>Managing our whole project and meeting our goals  </a:t>
            </a:r>
          </a:p>
          <a:p>
            <a:r>
              <a:rPr lang="en-US" dirty="0" smtClean="0"/>
              <a:t>Testing and Calibration with time to Test and Calibrate again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8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226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Our Flight &amp; Goals</vt:lpstr>
      <vt:lpstr>Main Sensors </vt:lpstr>
      <vt:lpstr>PowerPoint Presentation</vt:lpstr>
      <vt:lpstr>〖CO〗_2  Sensor</vt:lpstr>
      <vt:lpstr>Geiger Counter </vt:lpstr>
      <vt:lpstr>RF Power Detector</vt:lpstr>
      <vt:lpstr>PowerPoint Presentation</vt:lpstr>
      <vt:lpstr>Lessons Learned from our Problems  </vt:lpstr>
      <vt:lpstr>PowerPoint Presentation</vt:lpstr>
    </vt:vector>
  </TitlesOfParts>
  <Company>Maricopa Community Colleges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magdalena soto</dc:creator>
  <cp:lastModifiedBy>Juan Carlos</cp:lastModifiedBy>
  <cp:revision>40</cp:revision>
  <dcterms:created xsi:type="dcterms:W3CDTF">2015-09-17T17:54:19Z</dcterms:created>
  <dcterms:modified xsi:type="dcterms:W3CDTF">2016-04-10T20:59:53Z</dcterms:modified>
</cp:coreProperties>
</file>